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9144000" cy="5143500" type="screen16x9"/>
  <p:notesSz cx="6858000" cy="9144000"/>
  <p:embeddedFontLst>
    <p:embeddedFont>
      <p:font typeface="Roboto" panose="02000000000000000000" pitchFamily="2" charset="0"/>
      <p:regular r:id="rId16"/>
      <p:bold r:id="rId17"/>
      <p:italic r:id="rId18"/>
      <p:boldItalic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4" roundtripDataSignature="AMtx7mjBZpauQwhACJ1OzJjhqAPORBnHc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569" autoAdjust="0"/>
  </p:normalViewPr>
  <p:slideViewPr>
    <p:cSldViewPr snapToGrid="0">
      <p:cViewPr varScale="1">
        <p:scale>
          <a:sx n="111" d="100"/>
          <a:sy n="111" d="100"/>
        </p:scale>
        <p:origin x="543" y="5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customschemas.google.com/relationships/presentationmetadata" Target="metadata"/><Relationship Id="rId5" Type="http://schemas.openxmlformats.org/officeDocument/2006/relationships/slide" Target="slides/slide4.xml"/><Relationship Id="rId15"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e7869a7881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g2e7869a7881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50000"/>
              </a:lnSpc>
              <a:spcBef>
                <a:spcPts val="0"/>
              </a:spcBef>
              <a:spcAft>
                <a:spcPts val="1200"/>
              </a:spcAft>
              <a:buClr>
                <a:schemeClr val="dk1"/>
              </a:buClr>
              <a:buSzPts val="1100"/>
              <a:buFont typeface="Arial"/>
              <a:buNone/>
            </a:pPr>
            <a:r>
              <a:rPr lang="en" sz="1200">
                <a:solidFill>
                  <a:schemeClr val="dk1"/>
                </a:solidFill>
                <a:latin typeface="Times New Roman"/>
                <a:ea typeface="Times New Roman"/>
                <a:cs typeface="Times New Roman"/>
                <a:sym typeface="Times New Roman"/>
              </a:rPr>
              <a:t>The construction sector has to embrace technological innovations in order to properly adapt to and meet current expectations. Drones for site inspection and BIM are two new technologies in project management. Automation and robotics have a major positive impact on construction quality and speed as well as cost savings and risk avoidance. Sustainable and contemporary innovations are defined by clever material management and an eco-friendly design and organisation.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e758934c62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 name="Google Shape;209;g2e758934c62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50000"/>
              </a:lnSpc>
              <a:spcBef>
                <a:spcPts val="0"/>
              </a:spcBef>
              <a:spcAft>
                <a:spcPts val="0"/>
              </a:spcAft>
              <a:buClr>
                <a:schemeClr val="dk1"/>
              </a:buClr>
              <a:buSzPts val="1100"/>
              <a:buFont typeface="Arial"/>
              <a:buNone/>
            </a:pPr>
            <a:r>
              <a:rPr lang="en" sz="1200">
                <a:latin typeface="Times New Roman"/>
                <a:ea typeface="Times New Roman"/>
                <a:cs typeface="Times New Roman"/>
                <a:sym typeface="Times New Roman"/>
              </a:rPr>
              <a:t>Creating virtual models of designs to assess, duplicate, and enhance them to increase productivity and minimise errors before the start of actual construction.</a:t>
            </a:r>
            <a:endParaRPr sz="1200">
              <a:latin typeface="Times New Roman"/>
              <a:ea typeface="Times New Roman"/>
              <a:cs typeface="Times New Roman"/>
              <a:sym typeface="Times New Roman"/>
            </a:endParaRPr>
          </a:p>
          <a:p>
            <a:pPr marL="0" lvl="0" indent="0" algn="just" rtl="0">
              <a:lnSpc>
                <a:spcPct val="150000"/>
              </a:lnSpc>
              <a:spcBef>
                <a:spcPts val="0"/>
              </a:spcBef>
              <a:spcAft>
                <a:spcPts val="0"/>
              </a:spcAft>
              <a:buClr>
                <a:schemeClr val="dk1"/>
              </a:buClr>
              <a:buSzPts val="1100"/>
              <a:buFont typeface="Arial"/>
              <a:buNone/>
            </a:pPr>
            <a:r>
              <a:rPr lang="en" sz="1200">
                <a:latin typeface="Times New Roman"/>
                <a:ea typeface="Times New Roman"/>
                <a:cs typeface="Times New Roman"/>
                <a:sym typeface="Times New Roman"/>
              </a:rPr>
              <a:t>Accelerating the transition to energy-neutral buildings by using renewable energy sources and cutting-edge, energy-efficient design solutions.</a:t>
            </a:r>
            <a:endParaRPr sz="1200">
              <a:latin typeface="Times New Roman"/>
              <a:ea typeface="Times New Roman"/>
              <a:cs typeface="Times New Roman"/>
              <a:sym typeface="Times New Roman"/>
            </a:endParaRPr>
          </a:p>
          <a:p>
            <a:pPr marL="0" lvl="0" indent="0" algn="just" rtl="0">
              <a:lnSpc>
                <a:spcPct val="150000"/>
              </a:lnSpc>
              <a:spcBef>
                <a:spcPts val="0"/>
              </a:spcBef>
              <a:spcAft>
                <a:spcPts val="0"/>
              </a:spcAft>
              <a:buSzPts val="1100"/>
              <a:buNone/>
            </a:pPr>
            <a:endParaRPr sz="1200">
              <a:latin typeface="Times New Roman"/>
              <a:ea typeface="Times New Roman"/>
              <a:cs typeface="Times New Roman"/>
              <a:sym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e85c27702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e85c27702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 name="Google Shape;14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50000"/>
              </a:lnSpc>
              <a:spcBef>
                <a:spcPts val="0"/>
              </a:spcBef>
              <a:spcAft>
                <a:spcPts val="1200"/>
              </a:spcAft>
              <a:buClr>
                <a:schemeClr val="dk1"/>
              </a:buClr>
              <a:buSzPts val="1100"/>
              <a:buFont typeface="Arial"/>
              <a:buNone/>
            </a:pPr>
            <a:r>
              <a:rPr lang="en" sz="1200">
                <a:solidFill>
                  <a:schemeClr val="dk1"/>
                </a:solidFill>
                <a:latin typeface="Times New Roman"/>
                <a:ea typeface="Times New Roman"/>
                <a:cs typeface="Times New Roman"/>
                <a:sym typeface="Times New Roman"/>
              </a:rPr>
              <a:t>The building's design also took energy efficiency into account; the lighting controls and the HVAC/HV systems were made to utilise less energy and save money on energy bills. To reduce energy use and its negative effects on the environment, strategies including the use of geothermal and solar power were implemented. The kind and selection of materials required for building procedures, as well as decisions on construction techniques across the various project delivery stages, were impacted by an LCA.</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e5fca91b39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 name="Google Shape;153;g2e5fca91b39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50000"/>
              </a:lnSpc>
              <a:spcBef>
                <a:spcPts val="0"/>
              </a:spcBef>
              <a:spcAft>
                <a:spcPts val="1200"/>
              </a:spcAft>
              <a:buClr>
                <a:schemeClr val="dk1"/>
              </a:buClr>
              <a:buSzPts val="1100"/>
              <a:buFont typeface="Arial"/>
              <a:buNone/>
            </a:pPr>
            <a:r>
              <a:rPr lang="en" sz="1200">
                <a:solidFill>
                  <a:schemeClr val="dk1"/>
                </a:solidFill>
                <a:latin typeface="Times New Roman"/>
                <a:ea typeface="Times New Roman"/>
                <a:cs typeface="Times New Roman"/>
                <a:sym typeface="Times New Roman"/>
              </a:rPr>
              <a:t>Sustainable design criteria were attained throughout the project's inception by adhering to environmental building standards, such as BREEAM. Environmental performance metrics tracked carbon emissions, water usage, and trash generation to evaluate progress achieved towards sustainable goals. In ecologically sensitive building projects, investor interaction with local communities and other stakeholders raised awareness and made sure that everyone adhered with sustainable standards.</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e6a6bff10b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0" name="Google Shape;160;g2e6a6bff10b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50000"/>
              </a:lnSpc>
              <a:spcBef>
                <a:spcPts val="0"/>
              </a:spcBef>
              <a:spcAft>
                <a:spcPts val="1200"/>
              </a:spcAft>
              <a:buClr>
                <a:schemeClr val="dk1"/>
              </a:buClr>
              <a:buSzPts val="1100"/>
              <a:buFont typeface="Arial"/>
              <a:buNone/>
            </a:pPr>
            <a:r>
              <a:rPr lang="en" sz="1200">
                <a:solidFill>
                  <a:schemeClr val="dk1"/>
                </a:solidFill>
                <a:latin typeface="Times New Roman"/>
                <a:ea typeface="Times New Roman"/>
                <a:cs typeface="Times New Roman"/>
                <a:sym typeface="Times New Roman"/>
              </a:rPr>
              <a:t>Building information modelling (BIM), which allowed for the digital representation of the infrastructure's functional and physical elements, was a major asset to the London Crossrail Project. Effective collaboration was aided by the visual representation of the application of technical and architectural design solutions as well as the extent of data exchange for builders. Due to the manner it emphasised conflicts between the components before the building phase had started, it minimised misconceptions brought on by many groups working on the same project. In sleek line stations and track systems, part of the work was built off-site so construction time was less on-site and the quality was better. Advanced Surveying and Mapping: Sophisticated equipment such as high-precision laser scanning and Geographical Information Systems were used to map the substructures and check the positions of the paths.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50000"/>
              </a:lnSpc>
              <a:spcBef>
                <a:spcPts val="0"/>
              </a:spcBef>
              <a:spcAft>
                <a:spcPts val="1200"/>
              </a:spcAft>
              <a:buClr>
                <a:schemeClr val="dk1"/>
              </a:buClr>
              <a:buSzPts val="1100"/>
              <a:buFont typeface="Arial"/>
              <a:buNone/>
            </a:pPr>
            <a:r>
              <a:rPr lang="en" sz="1200">
                <a:solidFill>
                  <a:schemeClr val="dk1"/>
                </a:solidFill>
                <a:latin typeface="Times New Roman"/>
                <a:ea typeface="Times New Roman"/>
                <a:cs typeface="Times New Roman"/>
                <a:sym typeface="Times New Roman"/>
              </a:rPr>
              <a:t>The London Crossrail Project utilises modern tunnel boring machines (TBMs) to securely and efficiently bore tunnels under the congested urban terrain of London. These devices expedited the building process, decreased the need for physical labour, and minimised disturbance in the surrounding metropolis. The project demonstrated how to use technology that works in a variety of scenarios by specifically designing and building each TBM for each geographic location.</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e6a6bff10b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g2e6a6bff10b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50000"/>
              </a:lnSpc>
              <a:spcBef>
                <a:spcPts val="0"/>
              </a:spcBef>
              <a:spcAft>
                <a:spcPts val="1200"/>
              </a:spcAft>
              <a:buClr>
                <a:schemeClr val="dk1"/>
              </a:buClr>
              <a:buSzPts val="1100"/>
              <a:buFont typeface="Arial"/>
              <a:buNone/>
            </a:pPr>
            <a:r>
              <a:rPr lang="en" sz="1200">
                <a:solidFill>
                  <a:schemeClr val="dk1"/>
                </a:solidFill>
                <a:latin typeface="Times New Roman"/>
                <a:ea typeface="Times New Roman"/>
                <a:cs typeface="Times New Roman"/>
                <a:sym typeface="Times New Roman"/>
              </a:rPr>
              <a:t>By detecting prospective hazards and resolving probable operational issues, advanced risk analysis improves risk management. Throughout the process, details like paint optimisation and more efficient project management were achieved with the use of analytics. Asset performance was maximised via improved demand forecasting and maintenance schedule accuracy through the integration of machine learning methods.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e7869a7881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 name="Google Shape;181;g2e7869a7881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50000"/>
              </a:lnSpc>
              <a:spcBef>
                <a:spcPts val="0"/>
              </a:spcBef>
              <a:spcAft>
                <a:spcPts val="1200"/>
              </a:spcAft>
              <a:buClr>
                <a:schemeClr val="dk1"/>
              </a:buClr>
              <a:buSzPts val="1100"/>
              <a:buFont typeface="Arial"/>
              <a:buNone/>
            </a:pPr>
            <a:r>
              <a:rPr lang="en" sz="1200">
                <a:solidFill>
                  <a:schemeClr val="dk1"/>
                </a:solidFill>
                <a:latin typeface="Times New Roman"/>
                <a:ea typeface="Times New Roman"/>
                <a:cs typeface="Times New Roman"/>
                <a:sym typeface="Times New Roman"/>
              </a:rPr>
              <a:t>When making decisions about route planning, risk assessment, and environmental effects, GIS applications employ data from several sources. By early discovery of obstacles, thorough mapping avoided building in certain regions and cost losses. Real-time geographic data assisted in monitoring the status of building projects and prevented them from being built in a fixed way with limited room for modification.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e7869a7881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g2e7869a7881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50000"/>
              </a:lnSpc>
              <a:spcBef>
                <a:spcPts val="0"/>
              </a:spcBef>
              <a:spcAft>
                <a:spcPts val="1200"/>
              </a:spcAft>
              <a:buClr>
                <a:schemeClr val="dk1"/>
              </a:buClr>
              <a:buSzPts val="1100"/>
              <a:buFont typeface="Arial"/>
              <a:buNone/>
            </a:pPr>
            <a:r>
              <a:rPr lang="en" sz="1200">
                <a:solidFill>
                  <a:schemeClr val="dk1"/>
                </a:solidFill>
                <a:latin typeface="Times New Roman"/>
                <a:ea typeface="Times New Roman"/>
                <a:cs typeface="Times New Roman"/>
                <a:sym typeface="Times New Roman"/>
              </a:rPr>
              <a:t>Among its advantages are the increased responsibility and transparency offered by the consultants, contractors, and stakeholders in the partnerships. While cloud computing was essential for ensuring data availability and security as well as for enabling both on-site and remote work, it was not as important as project management software.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e85c27702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2e85c277026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Clr>
                <a:schemeClr val="dk1"/>
              </a:buClr>
              <a:buSzPts val="1100"/>
              <a:buFont typeface="Arial"/>
              <a:buNone/>
            </a:pPr>
            <a:r>
              <a:rPr lang="en" sz="1200">
                <a:latin typeface="Times New Roman"/>
                <a:ea typeface="Times New Roman"/>
                <a:cs typeface="Times New Roman"/>
                <a:sym typeface="Times New Roman"/>
              </a:rPr>
              <a:t>The Internet of Things (IoT)-connected sensors monitor a variety of construction-related parameters, including temperature, humidity, and structural strain.</a:t>
            </a:r>
            <a:endParaRPr sz="1200">
              <a:latin typeface="Times New Roman"/>
              <a:ea typeface="Times New Roman"/>
              <a:cs typeface="Times New Roman"/>
              <a:sym typeface="Times New Roman"/>
            </a:endParaRPr>
          </a:p>
          <a:p>
            <a:pPr marL="0" lvl="0" indent="0" algn="just" rtl="0">
              <a:lnSpc>
                <a:spcPct val="150000"/>
              </a:lnSpc>
              <a:spcBef>
                <a:spcPts val="0"/>
              </a:spcBef>
              <a:spcAft>
                <a:spcPts val="0"/>
              </a:spcAft>
              <a:buNone/>
            </a:pPr>
            <a:r>
              <a:rPr lang="en" sz="1200">
                <a:latin typeface="Times New Roman"/>
                <a:ea typeface="Times New Roman"/>
                <a:cs typeface="Times New Roman"/>
                <a:sym typeface="Times New Roman"/>
              </a:rPr>
              <a:t>Real-time data management and analysis aided in forecasting and decision-making to cut downtime and distribute resources across the project as efficiently as possible </a:t>
            </a:r>
            <a:endParaRPr sz="1200">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grpSp>
        <p:nvGrpSpPr>
          <p:cNvPr id="10" name="Google Shape;10;g2e69aaac2c6_0_720"/>
          <p:cNvGrpSpPr/>
          <p:nvPr/>
        </p:nvGrpSpPr>
        <p:grpSpPr>
          <a:xfrm>
            <a:off x="6098378" y="5"/>
            <a:ext cx="3045625" cy="2030570"/>
            <a:chOff x="6098378" y="5"/>
            <a:chExt cx="3045625" cy="2030570"/>
          </a:xfrm>
        </p:grpSpPr>
        <p:sp>
          <p:nvSpPr>
            <p:cNvPr id="11" name="Google Shape;11;g2e69aaac2c6_0_720"/>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g2e69aaac2c6_0_720"/>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g2e69aaac2c6_0_720"/>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g2e69aaac2c6_0_720"/>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g2e69aaac2c6_0_720"/>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 name="Google Shape;16;g2e69aaac2c6_0_720"/>
          <p:cNvSpPr txBox="1">
            <a:spLocks noGrp="1"/>
          </p:cNvSpPr>
          <p:nvPr>
            <p:ph type="ctrTitle"/>
          </p:nvPr>
        </p:nvSpPr>
        <p:spPr>
          <a:xfrm>
            <a:off x="598100" y="1775222"/>
            <a:ext cx="8222100" cy="8388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chemeClr val="lt1"/>
              </a:buClr>
              <a:buSzPts val="4200"/>
              <a:buNone/>
              <a:defRPr sz="4200">
                <a:solidFill>
                  <a:schemeClr val="lt1"/>
                </a:solidFill>
              </a:defRPr>
            </a:lvl1pPr>
            <a:lvl2pPr lvl="1" algn="l">
              <a:lnSpc>
                <a:spcPct val="100000"/>
              </a:lnSpc>
              <a:spcBef>
                <a:spcPts val="0"/>
              </a:spcBef>
              <a:spcAft>
                <a:spcPts val="0"/>
              </a:spcAft>
              <a:buClr>
                <a:schemeClr val="lt1"/>
              </a:buClr>
              <a:buSzPts val="4200"/>
              <a:buNone/>
              <a:defRPr sz="4200">
                <a:solidFill>
                  <a:schemeClr val="lt1"/>
                </a:solidFill>
              </a:defRPr>
            </a:lvl2pPr>
            <a:lvl3pPr lvl="2" algn="l">
              <a:lnSpc>
                <a:spcPct val="100000"/>
              </a:lnSpc>
              <a:spcBef>
                <a:spcPts val="0"/>
              </a:spcBef>
              <a:spcAft>
                <a:spcPts val="0"/>
              </a:spcAft>
              <a:buClr>
                <a:schemeClr val="lt1"/>
              </a:buClr>
              <a:buSzPts val="4200"/>
              <a:buNone/>
              <a:defRPr sz="4200">
                <a:solidFill>
                  <a:schemeClr val="lt1"/>
                </a:solidFill>
              </a:defRPr>
            </a:lvl3pPr>
            <a:lvl4pPr lvl="3" algn="l">
              <a:lnSpc>
                <a:spcPct val="100000"/>
              </a:lnSpc>
              <a:spcBef>
                <a:spcPts val="0"/>
              </a:spcBef>
              <a:spcAft>
                <a:spcPts val="0"/>
              </a:spcAft>
              <a:buClr>
                <a:schemeClr val="lt1"/>
              </a:buClr>
              <a:buSzPts val="4200"/>
              <a:buNone/>
              <a:defRPr sz="4200">
                <a:solidFill>
                  <a:schemeClr val="lt1"/>
                </a:solidFill>
              </a:defRPr>
            </a:lvl4pPr>
            <a:lvl5pPr lvl="4" algn="l">
              <a:lnSpc>
                <a:spcPct val="100000"/>
              </a:lnSpc>
              <a:spcBef>
                <a:spcPts val="0"/>
              </a:spcBef>
              <a:spcAft>
                <a:spcPts val="0"/>
              </a:spcAft>
              <a:buClr>
                <a:schemeClr val="lt1"/>
              </a:buClr>
              <a:buSzPts val="4200"/>
              <a:buNone/>
              <a:defRPr sz="4200">
                <a:solidFill>
                  <a:schemeClr val="lt1"/>
                </a:solidFill>
              </a:defRPr>
            </a:lvl5pPr>
            <a:lvl6pPr lvl="5" algn="l">
              <a:lnSpc>
                <a:spcPct val="100000"/>
              </a:lnSpc>
              <a:spcBef>
                <a:spcPts val="0"/>
              </a:spcBef>
              <a:spcAft>
                <a:spcPts val="0"/>
              </a:spcAft>
              <a:buClr>
                <a:schemeClr val="lt1"/>
              </a:buClr>
              <a:buSzPts val="4200"/>
              <a:buNone/>
              <a:defRPr sz="4200">
                <a:solidFill>
                  <a:schemeClr val="lt1"/>
                </a:solidFill>
              </a:defRPr>
            </a:lvl6pPr>
            <a:lvl7pPr lvl="6" algn="l">
              <a:lnSpc>
                <a:spcPct val="100000"/>
              </a:lnSpc>
              <a:spcBef>
                <a:spcPts val="0"/>
              </a:spcBef>
              <a:spcAft>
                <a:spcPts val="0"/>
              </a:spcAft>
              <a:buClr>
                <a:schemeClr val="lt1"/>
              </a:buClr>
              <a:buSzPts val="4200"/>
              <a:buNone/>
              <a:defRPr sz="4200">
                <a:solidFill>
                  <a:schemeClr val="lt1"/>
                </a:solidFill>
              </a:defRPr>
            </a:lvl7pPr>
            <a:lvl8pPr lvl="7" algn="l">
              <a:lnSpc>
                <a:spcPct val="100000"/>
              </a:lnSpc>
              <a:spcBef>
                <a:spcPts val="0"/>
              </a:spcBef>
              <a:spcAft>
                <a:spcPts val="0"/>
              </a:spcAft>
              <a:buClr>
                <a:schemeClr val="lt1"/>
              </a:buClr>
              <a:buSzPts val="4200"/>
              <a:buNone/>
              <a:defRPr sz="4200">
                <a:solidFill>
                  <a:schemeClr val="lt1"/>
                </a:solidFill>
              </a:defRPr>
            </a:lvl8pPr>
            <a:lvl9pPr lvl="8" algn="l">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17" name="Google Shape;17;g2e69aaac2c6_0_720"/>
          <p:cNvSpPr txBox="1">
            <a:spLocks noGrp="1"/>
          </p:cNvSpPr>
          <p:nvPr>
            <p:ph type="subTitle" idx="1"/>
          </p:nvPr>
        </p:nvSpPr>
        <p:spPr>
          <a:xfrm>
            <a:off x="598088" y="2715913"/>
            <a:ext cx="8222100" cy="4329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100"/>
              <a:buNone/>
              <a:defRPr sz="2100">
                <a:solidFill>
                  <a:schemeClr val="lt1"/>
                </a:solidFill>
              </a:defRPr>
            </a:lvl1pPr>
            <a:lvl2pPr lvl="1" algn="l">
              <a:lnSpc>
                <a:spcPct val="100000"/>
              </a:lnSpc>
              <a:spcBef>
                <a:spcPts val="0"/>
              </a:spcBef>
              <a:spcAft>
                <a:spcPts val="0"/>
              </a:spcAft>
              <a:buClr>
                <a:schemeClr val="lt1"/>
              </a:buClr>
              <a:buSzPts val="2100"/>
              <a:buNone/>
              <a:defRPr sz="2100">
                <a:solidFill>
                  <a:schemeClr val="lt1"/>
                </a:solidFill>
              </a:defRPr>
            </a:lvl2pPr>
            <a:lvl3pPr lvl="2" algn="l">
              <a:lnSpc>
                <a:spcPct val="100000"/>
              </a:lnSpc>
              <a:spcBef>
                <a:spcPts val="0"/>
              </a:spcBef>
              <a:spcAft>
                <a:spcPts val="0"/>
              </a:spcAft>
              <a:buClr>
                <a:schemeClr val="lt1"/>
              </a:buClr>
              <a:buSzPts val="2100"/>
              <a:buNone/>
              <a:defRPr sz="2100">
                <a:solidFill>
                  <a:schemeClr val="lt1"/>
                </a:solidFill>
              </a:defRPr>
            </a:lvl3pPr>
            <a:lvl4pPr lvl="3" algn="l">
              <a:lnSpc>
                <a:spcPct val="100000"/>
              </a:lnSpc>
              <a:spcBef>
                <a:spcPts val="0"/>
              </a:spcBef>
              <a:spcAft>
                <a:spcPts val="0"/>
              </a:spcAft>
              <a:buClr>
                <a:schemeClr val="lt1"/>
              </a:buClr>
              <a:buSzPts val="2100"/>
              <a:buNone/>
              <a:defRPr sz="2100">
                <a:solidFill>
                  <a:schemeClr val="lt1"/>
                </a:solidFill>
              </a:defRPr>
            </a:lvl4pPr>
            <a:lvl5pPr lvl="4" algn="l">
              <a:lnSpc>
                <a:spcPct val="100000"/>
              </a:lnSpc>
              <a:spcBef>
                <a:spcPts val="0"/>
              </a:spcBef>
              <a:spcAft>
                <a:spcPts val="0"/>
              </a:spcAft>
              <a:buClr>
                <a:schemeClr val="lt1"/>
              </a:buClr>
              <a:buSzPts val="2100"/>
              <a:buNone/>
              <a:defRPr sz="2100">
                <a:solidFill>
                  <a:schemeClr val="lt1"/>
                </a:solidFill>
              </a:defRPr>
            </a:lvl5pPr>
            <a:lvl6pPr lvl="5" algn="l">
              <a:lnSpc>
                <a:spcPct val="100000"/>
              </a:lnSpc>
              <a:spcBef>
                <a:spcPts val="0"/>
              </a:spcBef>
              <a:spcAft>
                <a:spcPts val="0"/>
              </a:spcAft>
              <a:buClr>
                <a:schemeClr val="lt1"/>
              </a:buClr>
              <a:buSzPts val="2100"/>
              <a:buNone/>
              <a:defRPr sz="2100">
                <a:solidFill>
                  <a:schemeClr val="lt1"/>
                </a:solidFill>
              </a:defRPr>
            </a:lvl6pPr>
            <a:lvl7pPr lvl="6" algn="l">
              <a:lnSpc>
                <a:spcPct val="100000"/>
              </a:lnSpc>
              <a:spcBef>
                <a:spcPts val="0"/>
              </a:spcBef>
              <a:spcAft>
                <a:spcPts val="0"/>
              </a:spcAft>
              <a:buClr>
                <a:schemeClr val="lt1"/>
              </a:buClr>
              <a:buSzPts val="2100"/>
              <a:buNone/>
              <a:defRPr sz="2100">
                <a:solidFill>
                  <a:schemeClr val="lt1"/>
                </a:solidFill>
              </a:defRPr>
            </a:lvl7pPr>
            <a:lvl8pPr lvl="7" algn="l">
              <a:lnSpc>
                <a:spcPct val="100000"/>
              </a:lnSpc>
              <a:spcBef>
                <a:spcPts val="0"/>
              </a:spcBef>
              <a:spcAft>
                <a:spcPts val="0"/>
              </a:spcAft>
              <a:buClr>
                <a:schemeClr val="lt1"/>
              </a:buClr>
              <a:buSzPts val="2100"/>
              <a:buNone/>
              <a:defRPr sz="2100">
                <a:solidFill>
                  <a:schemeClr val="lt1"/>
                </a:solidFill>
              </a:defRPr>
            </a:lvl8pPr>
            <a:lvl9pPr lvl="8" algn="l">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8" name="Google Shape;18;g2e69aaac2c6_0_720"/>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Design 3">
  <p:cSld name="CAPTION_ONLY_1_1_1_2">
    <p:bg>
      <p:bgPr>
        <a:blipFill>
          <a:blip r:embed="rId2">
            <a:alphaModFix/>
          </a:blip>
          <a:stretch>
            <a:fillRect/>
          </a:stretch>
        </a:blipFill>
        <a:effectLst/>
      </p:bgPr>
    </p:bg>
    <p:spTree>
      <p:nvGrpSpPr>
        <p:cNvPr id="1" name="Shape 75"/>
        <p:cNvGrpSpPr/>
        <p:nvPr/>
      </p:nvGrpSpPr>
      <p:grpSpPr>
        <a:xfrm>
          <a:off x="0" y="0"/>
          <a:ext cx="0" cy="0"/>
          <a:chOff x="0" y="0"/>
          <a:chExt cx="0" cy="0"/>
        </a:xfrm>
      </p:grpSpPr>
      <p:sp>
        <p:nvSpPr>
          <p:cNvPr id="76" name="Google Shape;76;g2e69aaac2c6_0_832"/>
          <p:cNvSpPr txBox="1">
            <a:spLocks noGrp="1"/>
          </p:cNvSpPr>
          <p:nvPr>
            <p:ph type="title"/>
          </p:nvPr>
        </p:nvSpPr>
        <p:spPr>
          <a:xfrm>
            <a:off x="938500" y="445025"/>
            <a:ext cx="4702200" cy="941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1"/>
              </a:buClr>
              <a:buSzPts val="2400"/>
              <a:buNone/>
              <a:defRPr sz="2400">
                <a:solidFill>
                  <a:schemeClr val="accen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77"/>
        <p:cNvGrpSpPr/>
        <p:nvPr/>
      </p:nvGrpSpPr>
      <p:grpSpPr>
        <a:xfrm>
          <a:off x="0" y="0"/>
          <a:ext cx="0" cy="0"/>
          <a:chOff x="0" y="0"/>
          <a:chExt cx="0" cy="0"/>
        </a:xfrm>
      </p:grpSpPr>
      <p:grpSp>
        <p:nvGrpSpPr>
          <p:cNvPr id="78" name="Google Shape;78;g2e69aaac2c6_0_730"/>
          <p:cNvGrpSpPr/>
          <p:nvPr/>
        </p:nvGrpSpPr>
        <p:grpSpPr>
          <a:xfrm>
            <a:off x="6098378" y="5"/>
            <a:ext cx="3045625" cy="2030570"/>
            <a:chOff x="6098378" y="5"/>
            <a:chExt cx="3045625" cy="2030570"/>
          </a:xfrm>
        </p:grpSpPr>
        <p:sp>
          <p:nvSpPr>
            <p:cNvPr id="79" name="Google Shape;79;g2e69aaac2c6_0_730"/>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g2e69aaac2c6_0_730"/>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g2e69aaac2c6_0_730"/>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g2e69aaac2c6_0_730"/>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g2e69aaac2c6_0_730"/>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4" name="Google Shape;84;g2e69aaac2c6_0_730"/>
          <p:cNvSpPr txBox="1">
            <a:spLocks noGrp="1"/>
          </p:cNvSpPr>
          <p:nvPr>
            <p:ph type="title"/>
          </p:nvPr>
        </p:nvSpPr>
        <p:spPr>
          <a:xfrm>
            <a:off x="598100" y="2152347"/>
            <a:ext cx="8222100" cy="838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200"/>
              <a:buNone/>
              <a:defRPr sz="4200">
                <a:solidFill>
                  <a:schemeClr val="lt1"/>
                </a:solidFill>
              </a:defRPr>
            </a:lvl1pPr>
            <a:lvl2pPr lvl="1" algn="l">
              <a:lnSpc>
                <a:spcPct val="100000"/>
              </a:lnSpc>
              <a:spcBef>
                <a:spcPts val="0"/>
              </a:spcBef>
              <a:spcAft>
                <a:spcPts val="0"/>
              </a:spcAft>
              <a:buClr>
                <a:schemeClr val="lt1"/>
              </a:buClr>
              <a:buSzPts val="4200"/>
              <a:buNone/>
              <a:defRPr sz="4200">
                <a:solidFill>
                  <a:schemeClr val="lt1"/>
                </a:solidFill>
              </a:defRPr>
            </a:lvl2pPr>
            <a:lvl3pPr lvl="2" algn="l">
              <a:lnSpc>
                <a:spcPct val="100000"/>
              </a:lnSpc>
              <a:spcBef>
                <a:spcPts val="0"/>
              </a:spcBef>
              <a:spcAft>
                <a:spcPts val="0"/>
              </a:spcAft>
              <a:buClr>
                <a:schemeClr val="lt1"/>
              </a:buClr>
              <a:buSzPts val="4200"/>
              <a:buNone/>
              <a:defRPr sz="4200">
                <a:solidFill>
                  <a:schemeClr val="lt1"/>
                </a:solidFill>
              </a:defRPr>
            </a:lvl3pPr>
            <a:lvl4pPr lvl="3" algn="l">
              <a:lnSpc>
                <a:spcPct val="100000"/>
              </a:lnSpc>
              <a:spcBef>
                <a:spcPts val="0"/>
              </a:spcBef>
              <a:spcAft>
                <a:spcPts val="0"/>
              </a:spcAft>
              <a:buClr>
                <a:schemeClr val="lt1"/>
              </a:buClr>
              <a:buSzPts val="4200"/>
              <a:buNone/>
              <a:defRPr sz="4200">
                <a:solidFill>
                  <a:schemeClr val="lt1"/>
                </a:solidFill>
              </a:defRPr>
            </a:lvl4pPr>
            <a:lvl5pPr lvl="4" algn="l">
              <a:lnSpc>
                <a:spcPct val="100000"/>
              </a:lnSpc>
              <a:spcBef>
                <a:spcPts val="0"/>
              </a:spcBef>
              <a:spcAft>
                <a:spcPts val="0"/>
              </a:spcAft>
              <a:buClr>
                <a:schemeClr val="lt1"/>
              </a:buClr>
              <a:buSzPts val="4200"/>
              <a:buNone/>
              <a:defRPr sz="4200">
                <a:solidFill>
                  <a:schemeClr val="lt1"/>
                </a:solidFill>
              </a:defRPr>
            </a:lvl5pPr>
            <a:lvl6pPr lvl="5" algn="l">
              <a:lnSpc>
                <a:spcPct val="100000"/>
              </a:lnSpc>
              <a:spcBef>
                <a:spcPts val="0"/>
              </a:spcBef>
              <a:spcAft>
                <a:spcPts val="0"/>
              </a:spcAft>
              <a:buClr>
                <a:schemeClr val="lt1"/>
              </a:buClr>
              <a:buSzPts val="4200"/>
              <a:buNone/>
              <a:defRPr sz="4200">
                <a:solidFill>
                  <a:schemeClr val="lt1"/>
                </a:solidFill>
              </a:defRPr>
            </a:lvl6pPr>
            <a:lvl7pPr lvl="6" algn="l">
              <a:lnSpc>
                <a:spcPct val="100000"/>
              </a:lnSpc>
              <a:spcBef>
                <a:spcPts val="0"/>
              </a:spcBef>
              <a:spcAft>
                <a:spcPts val="0"/>
              </a:spcAft>
              <a:buClr>
                <a:schemeClr val="lt1"/>
              </a:buClr>
              <a:buSzPts val="4200"/>
              <a:buNone/>
              <a:defRPr sz="4200">
                <a:solidFill>
                  <a:schemeClr val="lt1"/>
                </a:solidFill>
              </a:defRPr>
            </a:lvl7pPr>
            <a:lvl8pPr lvl="7" algn="l">
              <a:lnSpc>
                <a:spcPct val="100000"/>
              </a:lnSpc>
              <a:spcBef>
                <a:spcPts val="0"/>
              </a:spcBef>
              <a:spcAft>
                <a:spcPts val="0"/>
              </a:spcAft>
              <a:buClr>
                <a:schemeClr val="lt1"/>
              </a:buClr>
              <a:buSzPts val="4200"/>
              <a:buNone/>
              <a:defRPr sz="4200">
                <a:solidFill>
                  <a:schemeClr val="lt1"/>
                </a:solidFill>
              </a:defRPr>
            </a:lvl8pPr>
            <a:lvl9pPr lvl="8" algn="l">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85" name="Google Shape;85;g2e69aaac2c6_0_730"/>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6"/>
        <p:cNvGrpSpPr/>
        <p:nvPr/>
      </p:nvGrpSpPr>
      <p:grpSpPr>
        <a:xfrm>
          <a:off x="0" y="0"/>
          <a:ext cx="0" cy="0"/>
          <a:chOff x="0" y="0"/>
          <a:chExt cx="0" cy="0"/>
        </a:xfrm>
      </p:grpSpPr>
      <p:sp>
        <p:nvSpPr>
          <p:cNvPr id="87" name="Google Shape;87;g2e69aaac2c6_0_749"/>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88" name="Google Shape;88;g2e69aaac2c6_0_749"/>
          <p:cNvSpPr txBox="1">
            <a:spLocks noGrp="1"/>
          </p:cNvSpPr>
          <p:nvPr>
            <p:ph type="body" idx="1"/>
          </p:nvPr>
        </p:nvSpPr>
        <p:spPr>
          <a:xfrm>
            <a:off x="311700" y="1229975"/>
            <a:ext cx="3999900" cy="33390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89" name="Google Shape;89;g2e69aaac2c6_0_749"/>
          <p:cNvSpPr txBox="1">
            <a:spLocks noGrp="1"/>
          </p:cNvSpPr>
          <p:nvPr>
            <p:ph type="body" idx="2"/>
          </p:nvPr>
        </p:nvSpPr>
        <p:spPr>
          <a:xfrm>
            <a:off x="4832400" y="1229975"/>
            <a:ext cx="3999900" cy="33390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90" name="Google Shape;90;g2e69aaac2c6_0_749"/>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1"/>
        <p:cNvGrpSpPr/>
        <p:nvPr/>
      </p:nvGrpSpPr>
      <p:grpSpPr>
        <a:xfrm>
          <a:off x="0" y="0"/>
          <a:ext cx="0" cy="0"/>
          <a:chOff x="0" y="0"/>
          <a:chExt cx="0" cy="0"/>
        </a:xfrm>
      </p:grpSpPr>
      <p:sp>
        <p:nvSpPr>
          <p:cNvPr id="92" name="Google Shape;92;g2e69aaac2c6_0_754"/>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93" name="Google Shape;93;g2e69aaac2c6_0_754"/>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4"/>
        <p:cNvGrpSpPr/>
        <p:nvPr/>
      </p:nvGrpSpPr>
      <p:grpSpPr>
        <a:xfrm>
          <a:off x="0" y="0"/>
          <a:ext cx="0" cy="0"/>
          <a:chOff x="0" y="0"/>
          <a:chExt cx="0" cy="0"/>
        </a:xfrm>
      </p:grpSpPr>
      <p:sp>
        <p:nvSpPr>
          <p:cNvPr id="95" name="Google Shape;95;g2e69aaac2c6_0_75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96" name="Google Shape;96;g2e69aaac2c6_0_757"/>
          <p:cNvSpPr txBox="1">
            <a:spLocks noGrp="1"/>
          </p:cNvSpPr>
          <p:nvPr>
            <p:ph type="body" idx="1"/>
          </p:nvPr>
        </p:nvSpPr>
        <p:spPr>
          <a:xfrm>
            <a:off x="311700" y="1465804"/>
            <a:ext cx="2808000" cy="31032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97" name="Google Shape;97;g2e69aaac2c6_0_757"/>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8"/>
        <p:cNvGrpSpPr/>
        <p:nvPr/>
      </p:nvGrpSpPr>
      <p:grpSpPr>
        <a:xfrm>
          <a:off x="0" y="0"/>
          <a:ext cx="0" cy="0"/>
          <a:chOff x="0" y="0"/>
          <a:chExt cx="0" cy="0"/>
        </a:xfrm>
      </p:grpSpPr>
      <p:sp>
        <p:nvSpPr>
          <p:cNvPr id="99" name="Google Shape;99;g2e69aaac2c6_0_770"/>
          <p:cNvSpPr/>
          <p:nvPr/>
        </p:nvSpPr>
        <p:spPr>
          <a:xfrm>
            <a:off x="4572000" y="-1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00" name="Google Shape;100;g2e69aaac2c6_0_770"/>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101" name="Google Shape;101;g2e69aaac2c6_0_770"/>
          <p:cNvSpPr txBox="1">
            <a:spLocks noGrp="1"/>
          </p:cNvSpPr>
          <p:nvPr>
            <p:ph type="title"/>
          </p:nvPr>
        </p:nvSpPr>
        <p:spPr>
          <a:xfrm>
            <a:off x="265500" y="1151100"/>
            <a:ext cx="4045200" cy="1564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02" name="Google Shape;102;g2e69aaac2c6_0_770"/>
          <p:cNvSpPr txBox="1">
            <a:spLocks noGrp="1"/>
          </p:cNvSpPr>
          <p:nvPr>
            <p:ph type="subTitle" idx="1"/>
          </p:nvPr>
        </p:nvSpPr>
        <p:spPr>
          <a:xfrm>
            <a:off x="265500" y="2769001"/>
            <a:ext cx="4045200" cy="12693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3" name="Google Shape;103;g2e69aaac2c6_0_770"/>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Clr>
                <a:schemeClr val="lt1"/>
              </a:buClr>
              <a:buSzPts val="18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sp>
        <p:nvSpPr>
          <p:cNvPr id="104" name="Google Shape;104;g2e69aaac2c6_0_770"/>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5"/>
        <p:cNvGrpSpPr/>
        <p:nvPr/>
      </p:nvGrpSpPr>
      <p:grpSpPr>
        <a:xfrm>
          <a:off x="0" y="0"/>
          <a:ext cx="0" cy="0"/>
          <a:chOff x="0" y="0"/>
          <a:chExt cx="0" cy="0"/>
        </a:xfrm>
      </p:grpSpPr>
      <p:sp>
        <p:nvSpPr>
          <p:cNvPr id="106" name="Google Shape;106;g2e69aaac2c6_0_777"/>
          <p:cNvSpPr txBox="1">
            <a:spLocks noGrp="1"/>
          </p:cNvSpPr>
          <p:nvPr>
            <p:ph type="body" idx="1"/>
          </p:nvPr>
        </p:nvSpPr>
        <p:spPr>
          <a:xfrm>
            <a:off x="319500" y="4230575"/>
            <a:ext cx="5998800" cy="5988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107" name="Google Shape;107;g2e69aaac2c6_0_777"/>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Bullet Points">
  <p:cSld name="CAPTION_ONLY_3">
    <p:bg>
      <p:bgPr>
        <a:blipFill>
          <a:blip r:embed="rId2">
            <a:alphaModFix/>
          </a:blip>
          <a:stretch>
            <a:fillRect/>
          </a:stretch>
        </a:blipFill>
        <a:effectLst/>
      </p:bgPr>
    </p:bg>
    <p:spTree>
      <p:nvGrpSpPr>
        <p:cNvPr id="1" name="Shape 108"/>
        <p:cNvGrpSpPr/>
        <p:nvPr/>
      </p:nvGrpSpPr>
      <p:grpSpPr>
        <a:xfrm>
          <a:off x="0" y="0"/>
          <a:ext cx="0" cy="0"/>
          <a:chOff x="0" y="0"/>
          <a:chExt cx="0" cy="0"/>
        </a:xfrm>
      </p:grpSpPr>
      <p:sp>
        <p:nvSpPr>
          <p:cNvPr id="109" name="Google Shape;109;g2e69aaac2c6_0_792"/>
          <p:cNvSpPr txBox="1">
            <a:spLocks noGrp="1"/>
          </p:cNvSpPr>
          <p:nvPr>
            <p:ph type="title"/>
          </p:nvPr>
        </p:nvSpPr>
        <p:spPr>
          <a:xfrm>
            <a:off x="938500" y="445025"/>
            <a:ext cx="5735700" cy="941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1"/>
              </a:buClr>
              <a:buSzPts val="2400"/>
              <a:buNone/>
              <a:defRPr sz="2400">
                <a:solidFill>
                  <a:schemeClr val="accen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110" name="Google Shape;110;g2e69aaac2c6_0_792"/>
          <p:cNvSpPr txBox="1">
            <a:spLocks noGrp="1"/>
          </p:cNvSpPr>
          <p:nvPr>
            <p:ph type="body" idx="1"/>
          </p:nvPr>
        </p:nvSpPr>
        <p:spPr>
          <a:xfrm>
            <a:off x="938500" y="1246025"/>
            <a:ext cx="7172100" cy="3039900"/>
          </a:xfrm>
          <a:prstGeom prst="rect">
            <a:avLst/>
          </a:prstGeom>
          <a:noFill/>
          <a:ln>
            <a:noFill/>
          </a:ln>
        </p:spPr>
        <p:txBody>
          <a:bodyPr spcFirstLastPara="1" wrap="square" lIns="91425" tIns="91425" rIns="91425" bIns="91425" anchor="t" anchorCtr="0">
            <a:noAutofit/>
          </a:bodyPr>
          <a:lstStyle>
            <a:lvl1pPr marL="457200" lvl="0" indent="-301625" algn="l">
              <a:lnSpc>
                <a:spcPct val="100000"/>
              </a:lnSpc>
              <a:spcBef>
                <a:spcPts val="0"/>
              </a:spcBef>
              <a:spcAft>
                <a:spcPts val="0"/>
              </a:spcAft>
              <a:buClr>
                <a:schemeClr val="lt1"/>
              </a:buClr>
              <a:buSzPts val="1150"/>
              <a:buChar char="●"/>
              <a:defRPr sz="1150">
                <a:solidFill>
                  <a:schemeClr val="lt1"/>
                </a:solidFill>
              </a:defRPr>
            </a:lvl1pPr>
            <a:lvl2pPr marL="914400" lvl="1" indent="-301625" algn="l">
              <a:lnSpc>
                <a:spcPct val="100000"/>
              </a:lnSpc>
              <a:spcBef>
                <a:spcPts val="1600"/>
              </a:spcBef>
              <a:spcAft>
                <a:spcPts val="0"/>
              </a:spcAft>
              <a:buClr>
                <a:schemeClr val="lt1"/>
              </a:buClr>
              <a:buSzPts val="1150"/>
              <a:buChar char="○"/>
              <a:defRPr sz="1150">
                <a:solidFill>
                  <a:schemeClr val="lt1"/>
                </a:solidFill>
              </a:defRPr>
            </a:lvl2pPr>
            <a:lvl3pPr marL="1371600" lvl="2" indent="-301625" algn="l">
              <a:lnSpc>
                <a:spcPct val="100000"/>
              </a:lnSpc>
              <a:spcBef>
                <a:spcPts val="1600"/>
              </a:spcBef>
              <a:spcAft>
                <a:spcPts val="0"/>
              </a:spcAft>
              <a:buClr>
                <a:schemeClr val="lt1"/>
              </a:buClr>
              <a:buSzPts val="1150"/>
              <a:buChar char="■"/>
              <a:defRPr sz="1150">
                <a:solidFill>
                  <a:schemeClr val="lt1"/>
                </a:solidFill>
              </a:defRPr>
            </a:lvl3pPr>
            <a:lvl4pPr marL="1828800" lvl="3" indent="-301625" algn="l">
              <a:lnSpc>
                <a:spcPct val="100000"/>
              </a:lnSpc>
              <a:spcBef>
                <a:spcPts val="1600"/>
              </a:spcBef>
              <a:spcAft>
                <a:spcPts val="0"/>
              </a:spcAft>
              <a:buClr>
                <a:schemeClr val="lt1"/>
              </a:buClr>
              <a:buSzPts val="1150"/>
              <a:buChar char="●"/>
              <a:defRPr sz="1150">
                <a:solidFill>
                  <a:schemeClr val="lt1"/>
                </a:solidFill>
              </a:defRPr>
            </a:lvl4pPr>
            <a:lvl5pPr marL="2286000" lvl="4" indent="-301625" algn="l">
              <a:lnSpc>
                <a:spcPct val="100000"/>
              </a:lnSpc>
              <a:spcBef>
                <a:spcPts val="1600"/>
              </a:spcBef>
              <a:spcAft>
                <a:spcPts val="0"/>
              </a:spcAft>
              <a:buClr>
                <a:schemeClr val="lt1"/>
              </a:buClr>
              <a:buSzPts val="1150"/>
              <a:buChar char="○"/>
              <a:defRPr sz="1150">
                <a:solidFill>
                  <a:schemeClr val="lt1"/>
                </a:solidFill>
              </a:defRPr>
            </a:lvl5pPr>
            <a:lvl6pPr marL="2743200" lvl="5" indent="-301625" algn="l">
              <a:lnSpc>
                <a:spcPct val="100000"/>
              </a:lnSpc>
              <a:spcBef>
                <a:spcPts val="1600"/>
              </a:spcBef>
              <a:spcAft>
                <a:spcPts val="0"/>
              </a:spcAft>
              <a:buClr>
                <a:schemeClr val="lt1"/>
              </a:buClr>
              <a:buSzPts val="1150"/>
              <a:buChar char="■"/>
              <a:defRPr sz="1150">
                <a:solidFill>
                  <a:schemeClr val="lt1"/>
                </a:solidFill>
              </a:defRPr>
            </a:lvl6pPr>
            <a:lvl7pPr marL="3200400" lvl="6" indent="-301625" algn="l">
              <a:lnSpc>
                <a:spcPct val="100000"/>
              </a:lnSpc>
              <a:spcBef>
                <a:spcPts val="1600"/>
              </a:spcBef>
              <a:spcAft>
                <a:spcPts val="0"/>
              </a:spcAft>
              <a:buClr>
                <a:schemeClr val="lt1"/>
              </a:buClr>
              <a:buSzPts val="1150"/>
              <a:buChar char="●"/>
              <a:defRPr sz="1150">
                <a:solidFill>
                  <a:schemeClr val="lt1"/>
                </a:solidFill>
              </a:defRPr>
            </a:lvl7pPr>
            <a:lvl8pPr marL="3657600" lvl="7" indent="-301625" algn="l">
              <a:lnSpc>
                <a:spcPct val="100000"/>
              </a:lnSpc>
              <a:spcBef>
                <a:spcPts val="1600"/>
              </a:spcBef>
              <a:spcAft>
                <a:spcPts val="0"/>
              </a:spcAft>
              <a:buClr>
                <a:schemeClr val="lt1"/>
              </a:buClr>
              <a:buSzPts val="1150"/>
              <a:buChar char="○"/>
              <a:defRPr sz="1150">
                <a:solidFill>
                  <a:schemeClr val="lt1"/>
                </a:solidFill>
              </a:defRPr>
            </a:lvl8pPr>
            <a:lvl9pPr marL="4114800" lvl="8" indent="-301625" algn="l">
              <a:lnSpc>
                <a:spcPct val="100000"/>
              </a:lnSpc>
              <a:spcBef>
                <a:spcPts val="1600"/>
              </a:spcBef>
              <a:spcAft>
                <a:spcPts val="1600"/>
              </a:spcAft>
              <a:buClr>
                <a:schemeClr val="lt1"/>
              </a:buClr>
              <a:buSzPts val="1150"/>
              <a:buChar char="■"/>
              <a:defRPr sz="1150">
                <a:solidFill>
                  <a:schemeClr val="lt1"/>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Text">
  <p:cSld name="TITLE_1">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g2e69aaac2c6_0_805"/>
          <p:cNvSpPr txBox="1">
            <a:spLocks noGrp="1"/>
          </p:cNvSpPr>
          <p:nvPr>
            <p:ph type="ctrTitle"/>
          </p:nvPr>
        </p:nvSpPr>
        <p:spPr>
          <a:xfrm>
            <a:off x="4285500" y="2832875"/>
            <a:ext cx="3657300" cy="644700"/>
          </a:xfrm>
          <a:prstGeom prst="rect">
            <a:avLst/>
          </a:prstGeom>
          <a:noFill/>
          <a:ln>
            <a:noFill/>
          </a:ln>
          <a:effectLst>
            <a:outerShdw blurRad="57150" dist="19050" dir="5400000" algn="bl" rotWithShape="0">
              <a:srgbClr val="76A5AF">
                <a:alpha val="85490"/>
              </a:srgbClr>
            </a:outerShdw>
          </a:effectLst>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6000"/>
              <a:buNone/>
              <a:defRPr sz="6000" b="1">
                <a:solidFill>
                  <a:schemeClr val="lt1"/>
                </a:solidFill>
              </a:defRPr>
            </a:lvl1pPr>
            <a:lvl2pPr lvl="1" algn="ctr">
              <a:lnSpc>
                <a:spcPct val="100000"/>
              </a:lnSpc>
              <a:spcBef>
                <a:spcPts val="0"/>
              </a:spcBef>
              <a:spcAft>
                <a:spcPts val="0"/>
              </a:spcAft>
              <a:buClr>
                <a:schemeClr val="lt1"/>
              </a:buClr>
              <a:buSzPts val="3600"/>
              <a:buNone/>
              <a:defRPr sz="3600" b="1">
                <a:solidFill>
                  <a:schemeClr val="lt1"/>
                </a:solidFill>
              </a:defRPr>
            </a:lvl2pPr>
            <a:lvl3pPr lvl="2" algn="ctr">
              <a:lnSpc>
                <a:spcPct val="100000"/>
              </a:lnSpc>
              <a:spcBef>
                <a:spcPts val="0"/>
              </a:spcBef>
              <a:spcAft>
                <a:spcPts val="0"/>
              </a:spcAft>
              <a:buClr>
                <a:schemeClr val="lt1"/>
              </a:buClr>
              <a:buSzPts val="3600"/>
              <a:buNone/>
              <a:defRPr sz="3600" b="1">
                <a:solidFill>
                  <a:schemeClr val="lt1"/>
                </a:solidFill>
              </a:defRPr>
            </a:lvl3pPr>
            <a:lvl4pPr lvl="3" algn="ctr">
              <a:lnSpc>
                <a:spcPct val="100000"/>
              </a:lnSpc>
              <a:spcBef>
                <a:spcPts val="0"/>
              </a:spcBef>
              <a:spcAft>
                <a:spcPts val="0"/>
              </a:spcAft>
              <a:buClr>
                <a:schemeClr val="lt1"/>
              </a:buClr>
              <a:buSzPts val="3600"/>
              <a:buNone/>
              <a:defRPr sz="3600" b="1">
                <a:solidFill>
                  <a:schemeClr val="lt1"/>
                </a:solidFill>
              </a:defRPr>
            </a:lvl4pPr>
            <a:lvl5pPr lvl="4" algn="ctr">
              <a:lnSpc>
                <a:spcPct val="100000"/>
              </a:lnSpc>
              <a:spcBef>
                <a:spcPts val="0"/>
              </a:spcBef>
              <a:spcAft>
                <a:spcPts val="0"/>
              </a:spcAft>
              <a:buClr>
                <a:schemeClr val="lt1"/>
              </a:buClr>
              <a:buSzPts val="3600"/>
              <a:buNone/>
              <a:defRPr sz="3600" b="1">
                <a:solidFill>
                  <a:schemeClr val="lt1"/>
                </a:solidFill>
              </a:defRPr>
            </a:lvl5pPr>
            <a:lvl6pPr lvl="5" algn="ctr">
              <a:lnSpc>
                <a:spcPct val="100000"/>
              </a:lnSpc>
              <a:spcBef>
                <a:spcPts val="0"/>
              </a:spcBef>
              <a:spcAft>
                <a:spcPts val="0"/>
              </a:spcAft>
              <a:buClr>
                <a:schemeClr val="lt1"/>
              </a:buClr>
              <a:buSzPts val="3600"/>
              <a:buNone/>
              <a:defRPr sz="3600" b="1">
                <a:solidFill>
                  <a:schemeClr val="lt1"/>
                </a:solidFill>
              </a:defRPr>
            </a:lvl6pPr>
            <a:lvl7pPr lvl="6" algn="ctr">
              <a:lnSpc>
                <a:spcPct val="100000"/>
              </a:lnSpc>
              <a:spcBef>
                <a:spcPts val="0"/>
              </a:spcBef>
              <a:spcAft>
                <a:spcPts val="0"/>
              </a:spcAft>
              <a:buClr>
                <a:schemeClr val="lt1"/>
              </a:buClr>
              <a:buSzPts val="3600"/>
              <a:buNone/>
              <a:defRPr sz="3600" b="1">
                <a:solidFill>
                  <a:schemeClr val="lt1"/>
                </a:solidFill>
              </a:defRPr>
            </a:lvl7pPr>
            <a:lvl8pPr lvl="7" algn="ctr">
              <a:lnSpc>
                <a:spcPct val="100000"/>
              </a:lnSpc>
              <a:spcBef>
                <a:spcPts val="0"/>
              </a:spcBef>
              <a:spcAft>
                <a:spcPts val="0"/>
              </a:spcAft>
              <a:buClr>
                <a:schemeClr val="lt1"/>
              </a:buClr>
              <a:buSzPts val="3600"/>
              <a:buNone/>
              <a:defRPr sz="3600" b="1">
                <a:solidFill>
                  <a:schemeClr val="lt1"/>
                </a:solidFill>
              </a:defRPr>
            </a:lvl8pPr>
            <a:lvl9pPr lvl="8" algn="ctr">
              <a:lnSpc>
                <a:spcPct val="100000"/>
              </a:lnSpc>
              <a:spcBef>
                <a:spcPts val="0"/>
              </a:spcBef>
              <a:spcAft>
                <a:spcPts val="0"/>
              </a:spcAft>
              <a:buClr>
                <a:schemeClr val="lt1"/>
              </a:buClr>
              <a:buSzPts val="3600"/>
              <a:buNone/>
              <a:defRPr sz="3600" b="1">
                <a:solidFill>
                  <a:schemeClr val="lt1"/>
                </a:solidFill>
              </a:defRPr>
            </a:lvl9pPr>
          </a:lstStyle>
          <a:p>
            <a:endParaRPr/>
          </a:p>
        </p:txBody>
      </p:sp>
      <p:sp>
        <p:nvSpPr>
          <p:cNvPr id="113" name="Google Shape;113;g2e69aaac2c6_0_805"/>
          <p:cNvSpPr txBox="1">
            <a:spLocks noGrp="1"/>
          </p:cNvSpPr>
          <p:nvPr>
            <p:ph type="subTitle" idx="1"/>
          </p:nvPr>
        </p:nvSpPr>
        <p:spPr>
          <a:xfrm>
            <a:off x="4144050" y="3549850"/>
            <a:ext cx="3940200" cy="464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1400"/>
              <a:buNone/>
              <a:defRPr sz="1400">
                <a:solidFill>
                  <a:schemeClr val="accent1"/>
                </a:solidFill>
              </a:defRPr>
            </a:lvl1pPr>
            <a:lvl2pPr lvl="1" algn="ctr">
              <a:lnSpc>
                <a:spcPct val="100000"/>
              </a:lnSpc>
              <a:spcBef>
                <a:spcPts val="0"/>
              </a:spcBef>
              <a:spcAft>
                <a:spcPts val="0"/>
              </a:spcAft>
              <a:buClr>
                <a:schemeClr val="lt1"/>
              </a:buClr>
              <a:buSzPts val="1800"/>
              <a:buNone/>
              <a:defRPr sz="1800">
                <a:solidFill>
                  <a:schemeClr val="lt1"/>
                </a:solidFill>
              </a:defRPr>
            </a:lvl2pPr>
            <a:lvl3pPr lvl="2" algn="ctr">
              <a:lnSpc>
                <a:spcPct val="100000"/>
              </a:lnSpc>
              <a:spcBef>
                <a:spcPts val="0"/>
              </a:spcBef>
              <a:spcAft>
                <a:spcPts val="0"/>
              </a:spcAft>
              <a:buClr>
                <a:schemeClr val="lt1"/>
              </a:buClr>
              <a:buSzPts val="1800"/>
              <a:buNone/>
              <a:defRPr sz="1800">
                <a:solidFill>
                  <a:schemeClr val="lt1"/>
                </a:solidFill>
              </a:defRPr>
            </a:lvl3pPr>
            <a:lvl4pPr lvl="3" algn="ctr">
              <a:lnSpc>
                <a:spcPct val="100000"/>
              </a:lnSpc>
              <a:spcBef>
                <a:spcPts val="0"/>
              </a:spcBef>
              <a:spcAft>
                <a:spcPts val="0"/>
              </a:spcAft>
              <a:buClr>
                <a:schemeClr val="lt1"/>
              </a:buClr>
              <a:buSzPts val="1800"/>
              <a:buNone/>
              <a:defRPr sz="1800">
                <a:solidFill>
                  <a:schemeClr val="lt1"/>
                </a:solidFill>
              </a:defRPr>
            </a:lvl4pPr>
            <a:lvl5pPr lvl="4" algn="ctr">
              <a:lnSpc>
                <a:spcPct val="100000"/>
              </a:lnSpc>
              <a:spcBef>
                <a:spcPts val="0"/>
              </a:spcBef>
              <a:spcAft>
                <a:spcPts val="0"/>
              </a:spcAft>
              <a:buClr>
                <a:schemeClr val="lt1"/>
              </a:buClr>
              <a:buSzPts val="1800"/>
              <a:buNone/>
              <a:defRPr sz="1800">
                <a:solidFill>
                  <a:schemeClr val="lt1"/>
                </a:solidFill>
              </a:defRPr>
            </a:lvl5pPr>
            <a:lvl6pPr lvl="5" algn="ctr">
              <a:lnSpc>
                <a:spcPct val="100000"/>
              </a:lnSpc>
              <a:spcBef>
                <a:spcPts val="0"/>
              </a:spcBef>
              <a:spcAft>
                <a:spcPts val="0"/>
              </a:spcAft>
              <a:buClr>
                <a:schemeClr val="lt1"/>
              </a:buClr>
              <a:buSzPts val="1800"/>
              <a:buNone/>
              <a:defRPr sz="1800">
                <a:solidFill>
                  <a:schemeClr val="lt1"/>
                </a:solidFill>
              </a:defRPr>
            </a:lvl6pPr>
            <a:lvl7pPr lvl="6" algn="ctr">
              <a:lnSpc>
                <a:spcPct val="100000"/>
              </a:lnSpc>
              <a:spcBef>
                <a:spcPts val="0"/>
              </a:spcBef>
              <a:spcAft>
                <a:spcPts val="0"/>
              </a:spcAft>
              <a:buClr>
                <a:schemeClr val="lt1"/>
              </a:buClr>
              <a:buSzPts val="1800"/>
              <a:buNone/>
              <a:defRPr sz="1800">
                <a:solidFill>
                  <a:schemeClr val="lt1"/>
                </a:solidFill>
              </a:defRPr>
            </a:lvl7pPr>
            <a:lvl8pPr lvl="7" algn="ctr">
              <a:lnSpc>
                <a:spcPct val="100000"/>
              </a:lnSpc>
              <a:spcBef>
                <a:spcPts val="0"/>
              </a:spcBef>
              <a:spcAft>
                <a:spcPts val="0"/>
              </a:spcAft>
              <a:buClr>
                <a:schemeClr val="lt1"/>
              </a:buClr>
              <a:buSzPts val="1800"/>
              <a:buNone/>
              <a:defRPr sz="1800">
                <a:solidFill>
                  <a:schemeClr val="lt1"/>
                </a:solidFill>
              </a:defRPr>
            </a:lvl8pPr>
            <a:lvl9pPr lvl="8" algn="ctr">
              <a:lnSpc>
                <a:spcPct val="100000"/>
              </a:lnSpc>
              <a:spcBef>
                <a:spcPts val="0"/>
              </a:spcBef>
              <a:spcAft>
                <a:spcPts val="0"/>
              </a:spcAft>
              <a:buClr>
                <a:schemeClr val="lt1"/>
              </a:buClr>
              <a:buSzPts val="1800"/>
              <a:buNone/>
              <a:defRPr sz="1800">
                <a:solidFill>
                  <a:schemeClr val="lt1"/>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Two Columns">
  <p:cSld name="SECTION_TITLE_AND_DESCRIPTION_1">
    <p:bg>
      <p:bgPr>
        <a:blipFill>
          <a:blip r:embed="rId2">
            <a:alphaModFix/>
          </a:blip>
          <a:stretch>
            <a:fillRect/>
          </a:stretch>
        </a:blipFill>
        <a:effectLst/>
      </p:bgPr>
    </p:bg>
    <p:spTree>
      <p:nvGrpSpPr>
        <p:cNvPr id="1" name="Shape 114"/>
        <p:cNvGrpSpPr/>
        <p:nvPr/>
      </p:nvGrpSpPr>
      <p:grpSpPr>
        <a:xfrm>
          <a:off x="0" y="0"/>
          <a:ext cx="0" cy="0"/>
          <a:chOff x="0" y="0"/>
          <a:chExt cx="0" cy="0"/>
        </a:xfrm>
      </p:grpSpPr>
      <p:sp>
        <p:nvSpPr>
          <p:cNvPr id="115" name="Google Shape;115;g2e69aaac2c6_0_815"/>
          <p:cNvSpPr txBox="1">
            <a:spLocks noGrp="1"/>
          </p:cNvSpPr>
          <p:nvPr>
            <p:ph type="title"/>
          </p:nvPr>
        </p:nvSpPr>
        <p:spPr>
          <a:xfrm>
            <a:off x="1937338" y="2463175"/>
            <a:ext cx="2390100" cy="548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1800"/>
              <a:buNone/>
              <a:defRPr sz="1800">
                <a:solidFill>
                  <a:schemeClr val="lt1"/>
                </a:solidFill>
              </a:defRPr>
            </a:lvl1pPr>
            <a:lvl2pPr lvl="1" algn="ctr">
              <a:lnSpc>
                <a:spcPct val="100000"/>
              </a:lnSpc>
              <a:spcBef>
                <a:spcPts val="0"/>
              </a:spcBef>
              <a:spcAft>
                <a:spcPts val="0"/>
              </a:spcAft>
              <a:buClr>
                <a:schemeClr val="lt1"/>
              </a:buClr>
              <a:buSzPts val="4200"/>
              <a:buNone/>
              <a:defRPr sz="4200">
                <a:solidFill>
                  <a:schemeClr val="lt1"/>
                </a:solidFill>
              </a:defRPr>
            </a:lvl2pPr>
            <a:lvl3pPr lvl="2" algn="ctr">
              <a:lnSpc>
                <a:spcPct val="100000"/>
              </a:lnSpc>
              <a:spcBef>
                <a:spcPts val="0"/>
              </a:spcBef>
              <a:spcAft>
                <a:spcPts val="0"/>
              </a:spcAft>
              <a:buClr>
                <a:schemeClr val="lt1"/>
              </a:buClr>
              <a:buSzPts val="4200"/>
              <a:buNone/>
              <a:defRPr sz="4200">
                <a:solidFill>
                  <a:schemeClr val="lt1"/>
                </a:solidFill>
              </a:defRPr>
            </a:lvl3pPr>
            <a:lvl4pPr lvl="3" algn="ctr">
              <a:lnSpc>
                <a:spcPct val="100000"/>
              </a:lnSpc>
              <a:spcBef>
                <a:spcPts val="0"/>
              </a:spcBef>
              <a:spcAft>
                <a:spcPts val="0"/>
              </a:spcAft>
              <a:buClr>
                <a:schemeClr val="lt1"/>
              </a:buClr>
              <a:buSzPts val="4200"/>
              <a:buNone/>
              <a:defRPr sz="4200">
                <a:solidFill>
                  <a:schemeClr val="lt1"/>
                </a:solidFill>
              </a:defRPr>
            </a:lvl4pPr>
            <a:lvl5pPr lvl="4" algn="ctr">
              <a:lnSpc>
                <a:spcPct val="100000"/>
              </a:lnSpc>
              <a:spcBef>
                <a:spcPts val="0"/>
              </a:spcBef>
              <a:spcAft>
                <a:spcPts val="0"/>
              </a:spcAft>
              <a:buClr>
                <a:schemeClr val="lt1"/>
              </a:buClr>
              <a:buSzPts val="4200"/>
              <a:buNone/>
              <a:defRPr sz="4200">
                <a:solidFill>
                  <a:schemeClr val="lt1"/>
                </a:solidFill>
              </a:defRPr>
            </a:lvl5pPr>
            <a:lvl6pPr lvl="5" algn="ctr">
              <a:lnSpc>
                <a:spcPct val="100000"/>
              </a:lnSpc>
              <a:spcBef>
                <a:spcPts val="0"/>
              </a:spcBef>
              <a:spcAft>
                <a:spcPts val="0"/>
              </a:spcAft>
              <a:buClr>
                <a:schemeClr val="lt1"/>
              </a:buClr>
              <a:buSzPts val="4200"/>
              <a:buNone/>
              <a:defRPr sz="4200">
                <a:solidFill>
                  <a:schemeClr val="lt1"/>
                </a:solidFill>
              </a:defRPr>
            </a:lvl6pPr>
            <a:lvl7pPr lvl="6" algn="ctr">
              <a:lnSpc>
                <a:spcPct val="100000"/>
              </a:lnSpc>
              <a:spcBef>
                <a:spcPts val="0"/>
              </a:spcBef>
              <a:spcAft>
                <a:spcPts val="0"/>
              </a:spcAft>
              <a:buClr>
                <a:schemeClr val="lt1"/>
              </a:buClr>
              <a:buSzPts val="4200"/>
              <a:buNone/>
              <a:defRPr sz="4200">
                <a:solidFill>
                  <a:schemeClr val="lt1"/>
                </a:solidFill>
              </a:defRPr>
            </a:lvl7pPr>
            <a:lvl8pPr lvl="7" algn="ctr">
              <a:lnSpc>
                <a:spcPct val="100000"/>
              </a:lnSpc>
              <a:spcBef>
                <a:spcPts val="0"/>
              </a:spcBef>
              <a:spcAft>
                <a:spcPts val="0"/>
              </a:spcAft>
              <a:buClr>
                <a:schemeClr val="lt1"/>
              </a:buClr>
              <a:buSzPts val="4200"/>
              <a:buNone/>
              <a:defRPr sz="4200">
                <a:solidFill>
                  <a:schemeClr val="lt1"/>
                </a:solidFill>
              </a:defRPr>
            </a:lvl8pPr>
            <a:lvl9pPr lvl="8" algn="ctr">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116" name="Google Shape;116;g2e69aaac2c6_0_815"/>
          <p:cNvSpPr txBox="1">
            <a:spLocks noGrp="1"/>
          </p:cNvSpPr>
          <p:nvPr>
            <p:ph type="subTitle" idx="1"/>
          </p:nvPr>
        </p:nvSpPr>
        <p:spPr>
          <a:xfrm>
            <a:off x="1937338" y="3148075"/>
            <a:ext cx="23901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400"/>
              <a:buNone/>
              <a:defRPr sz="1400">
                <a:solidFill>
                  <a:schemeClr val="lt1"/>
                </a:solidFill>
              </a:defRPr>
            </a:lvl1pPr>
            <a:lvl2pPr lvl="1" algn="ctr">
              <a:lnSpc>
                <a:spcPct val="100000"/>
              </a:lnSpc>
              <a:spcBef>
                <a:spcPts val="0"/>
              </a:spcBef>
              <a:spcAft>
                <a:spcPts val="0"/>
              </a:spcAft>
              <a:buClr>
                <a:schemeClr val="lt1"/>
              </a:buClr>
              <a:buSzPts val="2100"/>
              <a:buNone/>
              <a:defRPr sz="2100">
                <a:solidFill>
                  <a:schemeClr val="lt1"/>
                </a:solidFill>
              </a:defRPr>
            </a:lvl2pPr>
            <a:lvl3pPr lvl="2" algn="ctr">
              <a:lnSpc>
                <a:spcPct val="100000"/>
              </a:lnSpc>
              <a:spcBef>
                <a:spcPts val="0"/>
              </a:spcBef>
              <a:spcAft>
                <a:spcPts val="0"/>
              </a:spcAft>
              <a:buClr>
                <a:schemeClr val="lt1"/>
              </a:buClr>
              <a:buSzPts val="2100"/>
              <a:buNone/>
              <a:defRPr sz="2100">
                <a:solidFill>
                  <a:schemeClr val="lt1"/>
                </a:solidFill>
              </a:defRPr>
            </a:lvl3pPr>
            <a:lvl4pPr lvl="3" algn="ctr">
              <a:lnSpc>
                <a:spcPct val="100000"/>
              </a:lnSpc>
              <a:spcBef>
                <a:spcPts val="0"/>
              </a:spcBef>
              <a:spcAft>
                <a:spcPts val="0"/>
              </a:spcAft>
              <a:buClr>
                <a:schemeClr val="lt1"/>
              </a:buClr>
              <a:buSzPts val="2100"/>
              <a:buNone/>
              <a:defRPr sz="2100">
                <a:solidFill>
                  <a:schemeClr val="lt1"/>
                </a:solidFill>
              </a:defRPr>
            </a:lvl4pPr>
            <a:lvl5pPr lvl="4" algn="ctr">
              <a:lnSpc>
                <a:spcPct val="100000"/>
              </a:lnSpc>
              <a:spcBef>
                <a:spcPts val="0"/>
              </a:spcBef>
              <a:spcAft>
                <a:spcPts val="0"/>
              </a:spcAft>
              <a:buClr>
                <a:schemeClr val="lt1"/>
              </a:buClr>
              <a:buSzPts val="2100"/>
              <a:buNone/>
              <a:defRPr sz="2100">
                <a:solidFill>
                  <a:schemeClr val="lt1"/>
                </a:solidFill>
              </a:defRPr>
            </a:lvl5pPr>
            <a:lvl6pPr lvl="5" algn="ctr">
              <a:lnSpc>
                <a:spcPct val="100000"/>
              </a:lnSpc>
              <a:spcBef>
                <a:spcPts val="0"/>
              </a:spcBef>
              <a:spcAft>
                <a:spcPts val="0"/>
              </a:spcAft>
              <a:buClr>
                <a:schemeClr val="lt1"/>
              </a:buClr>
              <a:buSzPts val="2100"/>
              <a:buNone/>
              <a:defRPr sz="2100">
                <a:solidFill>
                  <a:schemeClr val="lt1"/>
                </a:solidFill>
              </a:defRPr>
            </a:lvl6pPr>
            <a:lvl7pPr lvl="6" algn="ctr">
              <a:lnSpc>
                <a:spcPct val="100000"/>
              </a:lnSpc>
              <a:spcBef>
                <a:spcPts val="0"/>
              </a:spcBef>
              <a:spcAft>
                <a:spcPts val="0"/>
              </a:spcAft>
              <a:buClr>
                <a:schemeClr val="lt1"/>
              </a:buClr>
              <a:buSzPts val="2100"/>
              <a:buNone/>
              <a:defRPr sz="2100">
                <a:solidFill>
                  <a:schemeClr val="lt1"/>
                </a:solidFill>
              </a:defRPr>
            </a:lvl7pPr>
            <a:lvl8pPr lvl="7" algn="ctr">
              <a:lnSpc>
                <a:spcPct val="100000"/>
              </a:lnSpc>
              <a:spcBef>
                <a:spcPts val="0"/>
              </a:spcBef>
              <a:spcAft>
                <a:spcPts val="0"/>
              </a:spcAft>
              <a:buClr>
                <a:schemeClr val="lt1"/>
              </a:buClr>
              <a:buSzPts val="2100"/>
              <a:buNone/>
              <a:defRPr sz="2100">
                <a:solidFill>
                  <a:schemeClr val="lt1"/>
                </a:solidFill>
              </a:defRPr>
            </a:lvl8pPr>
            <a:lvl9pPr lvl="8" algn="ctr">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17" name="Google Shape;117;g2e69aaac2c6_0_815"/>
          <p:cNvSpPr txBox="1">
            <a:spLocks noGrp="1"/>
          </p:cNvSpPr>
          <p:nvPr>
            <p:ph type="title" idx="2"/>
          </p:nvPr>
        </p:nvSpPr>
        <p:spPr>
          <a:xfrm>
            <a:off x="4816563" y="2463175"/>
            <a:ext cx="2390100" cy="548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1800"/>
              <a:buNone/>
              <a:defRPr sz="1800">
                <a:solidFill>
                  <a:schemeClr val="lt1"/>
                </a:solidFill>
              </a:defRPr>
            </a:lvl1pPr>
            <a:lvl2pPr lvl="1" algn="ctr">
              <a:lnSpc>
                <a:spcPct val="100000"/>
              </a:lnSpc>
              <a:spcBef>
                <a:spcPts val="0"/>
              </a:spcBef>
              <a:spcAft>
                <a:spcPts val="0"/>
              </a:spcAft>
              <a:buClr>
                <a:schemeClr val="lt1"/>
              </a:buClr>
              <a:buSzPts val="4200"/>
              <a:buNone/>
              <a:defRPr sz="4200">
                <a:solidFill>
                  <a:schemeClr val="lt1"/>
                </a:solidFill>
              </a:defRPr>
            </a:lvl2pPr>
            <a:lvl3pPr lvl="2" algn="ctr">
              <a:lnSpc>
                <a:spcPct val="100000"/>
              </a:lnSpc>
              <a:spcBef>
                <a:spcPts val="0"/>
              </a:spcBef>
              <a:spcAft>
                <a:spcPts val="0"/>
              </a:spcAft>
              <a:buClr>
                <a:schemeClr val="lt1"/>
              </a:buClr>
              <a:buSzPts val="4200"/>
              <a:buNone/>
              <a:defRPr sz="4200">
                <a:solidFill>
                  <a:schemeClr val="lt1"/>
                </a:solidFill>
              </a:defRPr>
            </a:lvl3pPr>
            <a:lvl4pPr lvl="3" algn="ctr">
              <a:lnSpc>
                <a:spcPct val="100000"/>
              </a:lnSpc>
              <a:spcBef>
                <a:spcPts val="0"/>
              </a:spcBef>
              <a:spcAft>
                <a:spcPts val="0"/>
              </a:spcAft>
              <a:buClr>
                <a:schemeClr val="lt1"/>
              </a:buClr>
              <a:buSzPts val="4200"/>
              <a:buNone/>
              <a:defRPr sz="4200">
                <a:solidFill>
                  <a:schemeClr val="lt1"/>
                </a:solidFill>
              </a:defRPr>
            </a:lvl4pPr>
            <a:lvl5pPr lvl="4" algn="ctr">
              <a:lnSpc>
                <a:spcPct val="100000"/>
              </a:lnSpc>
              <a:spcBef>
                <a:spcPts val="0"/>
              </a:spcBef>
              <a:spcAft>
                <a:spcPts val="0"/>
              </a:spcAft>
              <a:buClr>
                <a:schemeClr val="lt1"/>
              </a:buClr>
              <a:buSzPts val="4200"/>
              <a:buNone/>
              <a:defRPr sz="4200">
                <a:solidFill>
                  <a:schemeClr val="lt1"/>
                </a:solidFill>
              </a:defRPr>
            </a:lvl5pPr>
            <a:lvl6pPr lvl="5" algn="ctr">
              <a:lnSpc>
                <a:spcPct val="100000"/>
              </a:lnSpc>
              <a:spcBef>
                <a:spcPts val="0"/>
              </a:spcBef>
              <a:spcAft>
                <a:spcPts val="0"/>
              </a:spcAft>
              <a:buClr>
                <a:schemeClr val="lt1"/>
              </a:buClr>
              <a:buSzPts val="4200"/>
              <a:buNone/>
              <a:defRPr sz="4200">
                <a:solidFill>
                  <a:schemeClr val="lt1"/>
                </a:solidFill>
              </a:defRPr>
            </a:lvl6pPr>
            <a:lvl7pPr lvl="6" algn="ctr">
              <a:lnSpc>
                <a:spcPct val="100000"/>
              </a:lnSpc>
              <a:spcBef>
                <a:spcPts val="0"/>
              </a:spcBef>
              <a:spcAft>
                <a:spcPts val="0"/>
              </a:spcAft>
              <a:buClr>
                <a:schemeClr val="lt1"/>
              </a:buClr>
              <a:buSzPts val="4200"/>
              <a:buNone/>
              <a:defRPr sz="4200">
                <a:solidFill>
                  <a:schemeClr val="lt1"/>
                </a:solidFill>
              </a:defRPr>
            </a:lvl7pPr>
            <a:lvl8pPr lvl="7" algn="ctr">
              <a:lnSpc>
                <a:spcPct val="100000"/>
              </a:lnSpc>
              <a:spcBef>
                <a:spcPts val="0"/>
              </a:spcBef>
              <a:spcAft>
                <a:spcPts val="0"/>
              </a:spcAft>
              <a:buClr>
                <a:schemeClr val="lt1"/>
              </a:buClr>
              <a:buSzPts val="4200"/>
              <a:buNone/>
              <a:defRPr sz="4200">
                <a:solidFill>
                  <a:schemeClr val="lt1"/>
                </a:solidFill>
              </a:defRPr>
            </a:lvl8pPr>
            <a:lvl9pPr lvl="8" algn="ctr">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118" name="Google Shape;118;g2e69aaac2c6_0_815"/>
          <p:cNvSpPr txBox="1">
            <a:spLocks noGrp="1"/>
          </p:cNvSpPr>
          <p:nvPr>
            <p:ph type="subTitle" idx="3"/>
          </p:nvPr>
        </p:nvSpPr>
        <p:spPr>
          <a:xfrm>
            <a:off x="4816563" y="3148075"/>
            <a:ext cx="23901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400"/>
              <a:buNone/>
              <a:defRPr sz="1400">
                <a:solidFill>
                  <a:schemeClr val="lt1"/>
                </a:solidFill>
              </a:defRPr>
            </a:lvl1pPr>
            <a:lvl2pPr lvl="1" algn="ctr">
              <a:lnSpc>
                <a:spcPct val="100000"/>
              </a:lnSpc>
              <a:spcBef>
                <a:spcPts val="0"/>
              </a:spcBef>
              <a:spcAft>
                <a:spcPts val="0"/>
              </a:spcAft>
              <a:buClr>
                <a:schemeClr val="lt1"/>
              </a:buClr>
              <a:buSzPts val="2100"/>
              <a:buNone/>
              <a:defRPr sz="2100">
                <a:solidFill>
                  <a:schemeClr val="lt1"/>
                </a:solidFill>
              </a:defRPr>
            </a:lvl2pPr>
            <a:lvl3pPr lvl="2" algn="ctr">
              <a:lnSpc>
                <a:spcPct val="100000"/>
              </a:lnSpc>
              <a:spcBef>
                <a:spcPts val="0"/>
              </a:spcBef>
              <a:spcAft>
                <a:spcPts val="0"/>
              </a:spcAft>
              <a:buClr>
                <a:schemeClr val="lt1"/>
              </a:buClr>
              <a:buSzPts val="2100"/>
              <a:buNone/>
              <a:defRPr sz="2100">
                <a:solidFill>
                  <a:schemeClr val="lt1"/>
                </a:solidFill>
              </a:defRPr>
            </a:lvl3pPr>
            <a:lvl4pPr lvl="3" algn="ctr">
              <a:lnSpc>
                <a:spcPct val="100000"/>
              </a:lnSpc>
              <a:spcBef>
                <a:spcPts val="0"/>
              </a:spcBef>
              <a:spcAft>
                <a:spcPts val="0"/>
              </a:spcAft>
              <a:buClr>
                <a:schemeClr val="lt1"/>
              </a:buClr>
              <a:buSzPts val="2100"/>
              <a:buNone/>
              <a:defRPr sz="2100">
                <a:solidFill>
                  <a:schemeClr val="lt1"/>
                </a:solidFill>
              </a:defRPr>
            </a:lvl4pPr>
            <a:lvl5pPr lvl="4" algn="ctr">
              <a:lnSpc>
                <a:spcPct val="100000"/>
              </a:lnSpc>
              <a:spcBef>
                <a:spcPts val="0"/>
              </a:spcBef>
              <a:spcAft>
                <a:spcPts val="0"/>
              </a:spcAft>
              <a:buClr>
                <a:schemeClr val="lt1"/>
              </a:buClr>
              <a:buSzPts val="2100"/>
              <a:buNone/>
              <a:defRPr sz="2100">
                <a:solidFill>
                  <a:schemeClr val="lt1"/>
                </a:solidFill>
              </a:defRPr>
            </a:lvl5pPr>
            <a:lvl6pPr lvl="5" algn="ctr">
              <a:lnSpc>
                <a:spcPct val="100000"/>
              </a:lnSpc>
              <a:spcBef>
                <a:spcPts val="0"/>
              </a:spcBef>
              <a:spcAft>
                <a:spcPts val="0"/>
              </a:spcAft>
              <a:buClr>
                <a:schemeClr val="lt1"/>
              </a:buClr>
              <a:buSzPts val="2100"/>
              <a:buNone/>
              <a:defRPr sz="2100">
                <a:solidFill>
                  <a:schemeClr val="lt1"/>
                </a:solidFill>
              </a:defRPr>
            </a:lvl6pPr>
            <a:lvl7pPr lvl="6" algn="ctr">
              <a:lnSpc>
                <a:spcPct val="100000"/>
              </a:lnSpc>
              <a:spcBef>
                <a:spcPts val="0"/>
              </a:spcBef>
              <a:spcAft>
                <a:spcPts val="0"/>
              </a:spcAft>
              <a:buClr>
                <a:schemeClr val="lt1"/>
              </a:buClr>
              <a:buSzPts val="2100"/>
              <a:buNone/>
              <a:defRPr sz="2100">
                <a:solidFill>
                  <a:schemeClr val="lt1"/>
                </a:solidFill>
              </a:defRPr>
            </a:lvl7pPr>
            <a:lvl8pPr lvl="7" algn="ctr">
              <a:lnSpc>
                <a:spcPct val="100000"/>
              </a:lnSpc>
              <a:spcBef>
                <a:spcPts val="0"/>
              </a:spcBef>
              <a:spcAft>
                <a:spcPts val="0"/>
              </a:spcAft>
              <a:buClr>
                <a:schemeClr val="lt1"/>
              </a:buClr>
              <a:buSzPts val="2100"/>
              <a:buNone/>
              <a:defRPr sz="2100">
                <a:solidFill>
                  <a:schemeClr val="lt1"/>
                </a:solidFill>
              </a:defRPr>
            </a:lvl8pPr>
            <a:lvl9pPr lvl="8" algn="ctr">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19" name="Google Shape;119;g2e69aaac2c6_0_815"/>
          <p:cNvSpPr txBox="1">
            <a:spLocks noGrp="1"/>
          </p:cNvSpPr>
          <p:nvPr>
            <p:ph type="title" idx="4"/>
          </p:nvPr>
        </p:nvSpPr>
        <p:spPr>
          <a:xfrm>
            <a:off x="938500" y="445025"/>
            <a:ext cx="4629300" cy="941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1"/>
              </a:buClr>
              <a:buSzPts val="2400"/>
              <a:buNone/>
              <a:defRPr sz="2400">
                <a:solidFill>
                  <a:schemeClr val="accen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19"/>
        <p:cNvGrpSpPr/>
        <p:nvPr/>
      </p:nvGrpSpPr>
      <p:grpSpPr>
        <a:xfrm>
          <a:off x="0" y="0"/>
          <a:ext cx="0" cy="0"/>
          <a:chOff x="0" y="0"/>
          <a:chExt cx="0" cy="0"/>
        </a:xfrm>
      </p:grpSpPr>
      <p:grpSp>
        <p:nvGrpSpPr>
          <p:cNvPr id="20" name="Google Shape;20;g2e69aaac2c6_0_780"/>
          <p:cNvGrpSpPr/>
          <p:nvPr/>
        </p:nvGrpSpPr>
        <p:grpSpPr>
          <a:xfrm>
            <a:off x="6098378" y="5"/>
            <a:ext cx="3045625" cy="2030570"/>
            <a:chOff x="6098378" y="5"/>
            <a:chExt cx="3045625" cy="2030570"/>
          </a:xfrm>
        </p:grpSpPr>
        <p:sp>
          <p:nvSpPr>
            <p:cNvPr id="21" name="Google Shape;21;g2e69aaac2c6_0_780"/>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g2e69aaac2c6_0_780"/>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g2e69aaac2c6_0_780"/>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g2e69aaac2c6_0_780"/>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g2e69aaac2c6_0_780"/>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6" name="Google Shape;26;g2e69aaac2c6_0_780"/>
          <p:cNvSpPr txBox="1">
            <a:spLocks noGrp="1"/>
          </p:cNvSpPr>
          <p:nvPr>
            <p:ph type="title" hasCustomPrompt="1"/>
          </p:nvPr>
        </p:nvSpPr>
        <p:spPr>
          <a:xfrm>
            <a:off x="311700" y="1256050"/>
            <a:ext cx="8520600" cy="20307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12000"/>
              <a:buNone/>
              <a:defRPr sz="12000">
                <a:solidFill>
                  <a:schemeClr val="lt1"/>
                </a:solidFill>
              </a:defRPr>
            </a:lvl1pPr>
            <a:lvl2pPr lvl="1" algn="ctr">
              <a:lnSpc>
                <a:spcPct val="100000"/>
              </a:lnSpc>
              <a:spcBef>
                <a:spcPts val="0"/>
              </a:spcBef>
              <a:spcAft>
                <a:spcPts val="0"/>
              </a:spcAft>
              <a:buClr>
                <a:schemeClr val="lt1"/>
              </a:buClr>
              <a:buSzPts val="12000"/>
              <a:buNone/>
              <a:defRPr sz="12000">
                <a:solidFill>
                  <a:schemeClr val="lt1"/>
                </a:solidFill>
              </a:defRPr>
            </a:lvl2pPr>
            <a:lvl3pPr lvl="2" algn="ctr">
              <a:lnSpc>
                <a:spcPct val="100000"/>
              </a:lnSpc>
              <a:spcBef>
                <a:spcPts val="0"/>
              </a:spcBef>
              <a:spcAft>
                <a:spcPts val="0"/>
              </a:spcAft>
              <a:buClr>
                <a:schemeClr val="lt1"/>
              </a:buClr>
              <a:buSzPts val="12000"/>
              <a:buNone/>
              <a:defRPr sz="12000">
                <a:solidFill>
                  <a:schemeClr val="lt1"/>
                </a:solidFill>
              </a:defRPr>
            </a:lvl3pPr>
            <a:lvl4pPr lvl="3" algn="ctr">
              <a:lnSpc>
                <a:spcPct val="100000"/>
              </a:lnSpc>
              <a:spcBef>
                <a:spcPts val="0"/>
              </a:spcBef>
              <a:spcAft>
                <a:spcPts val="0"/>
              </a:spcAft>
              <a:buClr>
                <a:schemeClr val="lt1"/>
              </a:buClr>
              <a:buSzPts val="12000"/>
              <a:buNone/>
              <a:defRPr sz="12000">
                <a:solidFill>
                  <a:schemeClr val="lt1"/>
                </a:solidFill>
              </a:defRPr>
            </a:lvl4pPr>
            <a:lvl5pPr lvl="4" algn="ctr">
              <a:lnSpc>
                <a:spcPct val="100000"/>
              </a:lnSpc>
              <a:spcBef>
                <a:spcPts val="0"/>
              </a:spcBef>
              <a:spcAft>
                <a:spcPts val="0"/>
              </a:spcAft>
              <a:buClr>
                <a:schemeClr val="lt1"/>
              </a:buClr>
              <a:buSzPts val="12000"/>
              <a:buNone/>
              <a:defRPr sz="12000">
                <a:solidFill>
                  <a:schemeClr val="lt1"/>
                </a:solidFill>
              </a:defRPr>
            </a:lvl5pPr>
            <a:lvl6pPr lvl="5" algn="ctr">
              <a:lnSpc>
                <a:spcPct val="100000"/>
              </a:lnSpc>
              <a:spcBef>
                <a:spcPts val="0"/>
              </a:spcBef>
              <a:spcAft>
                <a:spcPts val="0"/>
              </a:spcAft>
              <a:buClr>
                <a:schemeClr val="lt1"/>
              </a:buClr>
              <a:buSzPts val="12000"/>
              <a:buNone/>
              <a:defRPr sz="12000">
                <a:solidFill>
                  <a:schemeClr val="lt1"/>
                </a:solidFill>
              </a:defRPr>
            </a:lvl6pPr>
            <a:lvl7pPr lvl="6" algn="ctr">
              <a:lnSpc>
                <a:spcPct val="100000"/>
              </a:lnSpc>
              <a:spcBef>
                <a:spcPts val="0"/>
              </a:spcBef>
              <a:spcAft>
                <a:spcPts val="0"/>
              </a:spcAft>
              <a:buClr>
                <a:schemeClr val="lt1"/>
              </a:buClr>
              <a:buSzPts val="12000"/>
              <a:buNone/>
              <a:defRPr sz="12000">
                <a:solidFill>
                  <a:schemeClr val="lt1"/>
                </a:solidFill>
              </a:defRPr>
            </a:lvl7pPr>
            <a:lvl8pPr lvl="7" algn="ctr">
              <a:lnSpc>
                <a:spcPct val="100000"/>
              </a:lnSpc>
              <a:spcBef>
                <a:spcPts val="0"/>
              </a:spcBef>
              <a:spcAft>
                <a:spcPts val="0"/>
              </a:spcAft>
              <a:buClr>
                <a:schemeClr val="lt1"/>
              </a:buClr>
              <a:buSzPts val="12000"/>
              <a:buNone/>
              <a:defRPr sz="12000">
                <a:solidFill>
                  <a:schemeClr val="lt1"/>
                </a:solidFill>
              </a:defRPr>
            </a:lvl8pPr>
            <a:lvl9pPr lvl="8" algn="ctr">
              <a:lnSpc>
                <a:spcPct val="100000"/>
              </a:lnSpc>
              <a:spcBef>
                <a:spcPts val="0"/>
              </a:spcBef>
              <a:spcAft>
                <a:spcPts val="0"/>
              </a:spcAft>
              <a:buClr>
                <a:schemeClr val="lt1"/>
              </a:buClr>
              <a:buSzPts val="12000"/>
              <a:buNone/>
              <a:defRPr sz="12000">
                <a:solidFill>
                  <a:schemeClr val="lt1"/>
                </a:solidFill>
              </a:defRPr>
            </a:lvl9pPr>
          </a:lstStyle>
          <a:p>
            <a:r>
              <a:t>xx%</a:t>
            </a:r>
          </a:p>
        </p:txBody>
      </p:sp>
      <p:sp>
        <p:nvSpPr>
          <p:cNvPr id="27" name="Google Shape;27;g2e69aaac2c6_0_780"/>
          <p:cNvSpPr txBox="1">
            <a:spLocks noGrp="1"/>
          </p:cNvSpPr>
          <p:nvPr>
            <p:ph type="body" idx="1"/>
          </p:nvPr>
        </p:nvSpPr>
        <p:spPr>
          <a:xfrm>
            <a:off x="311700" y="3369225"/>
            <a:ext cx="8520600" cy="12819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Clr>
                <a:schemeClr val="lt1"/>
              </a:buClr>
              <a:buSzPts val="1800"/>
              <a:buChar char="●"/>
              <a:defRPr>
                <a:solidFill>
                  <a:schemeClr val="lt1"/>
                </a:solidFill>
              </a:defRPr>
            </a:lvl1pPr>
            <a:lvl2pPr marL="914400" lvl="1" indent="-317500" algn="ctr">
              <a:lnSpc>
                <a:spcPct val="115000"/>
              </a:lnSpc>
              <a:spcBef>
                <a:spcPts val="0"/>
              </a:spcBef>
              <a:spcAft>
                <a:spcPts val="0"/>
              </a:spcAft>
              <a:buClr>
                <a:schemeClr val="lt1"/>
              </a:buClr>
              <a:buSzPts val="1400"/>
              <a:buChar char="○"/>
              <a:defRPr>
                <a:solidFill>
                  <a:schemeClr val="lt1"/>
                </a:solidFill>
              </a:defRPr>
            </a:lvl2pPr>
            <a:lvl3pPr marL="1371600" lvl="2" indent="-317500" algn="ctr">
              <a:lnSpc>
                <a:spcPct val="115000"/>
              </a:lnSpc>
              <a:spcBef>
                <a:spcPts val="0"/>
              </a:spcBef>
              <a:spcAft>
                <a:spcPts val="0"/>
              </a:spcAft>
              <a:buClr>
                <a:schemeClr val="lt1"/>
              </a:buClr>
              <a:buSzPts val="1400"/>
              <a:buChar char="■"/>
              <a:defRPr>
                <a:solidFill>
                  <a:schemeClr val="lt1"/>
                </a:solidFill>
              </a:defRPr>
            </a:lvl3pPr>
            <a:lvl4pPr marL="1828800" lvl="3" indent="-317500" algn="ctr">
              <a:lnSpc>
                <a:spcPct val="115000"/>
              </a:lnSpc>
              <a:spcBef>
                <a:spcPts val="0"/>
              </a:spcBef>
              <a:spcAft>
                <a:spcPts val="0"/>
              </a:spcAft>
              <a:buClr>
                <a:schemeClr val="lt1"/>
              </a:buClr>
              <a:buSzPts val="1400"/>
              <a:buChar char="●"/>
              <a:defRPr>
                <a:solidFill>
                  <a:schemeClr val="lt1"/>
                </a:solidFill>
              </a:defRPr>
            </a:lvl4pPr>
            <a:lvl5pPr marL="2286000" lvl="4" indent="-317500" algn="ctr">
              <a:lnSpc>
                <a:spcPct val="115000"/>
              </a:lnSpc>
              <a:spcBef>
                <a:spcPts val="0"/>
              </a:spcBef>
              <a:spcAft>
                <a:spcPts val="0"/>
              </a:spcAft>
              <a:buClr>
                <a:schemeClr val="lt1"/>
              </a:buClr>
              <a:buSzPts val="1400"/>
              <a:buChar char="○"/>
              <a:defRPr>
                <a:solidFill>
                  <a:schemeClr val="lt1"/>
                </a:solidFill>
              </a:defRPr>
            </a:lvl5pPr>
            <a:lvl6pPr marL="2743200" lvl="5" indent="-317500" algn="ctr">
              <a:lnSpc>
                <a:spcPct val="115000"/>
              </a:lnSpc>
              <a:spcBef>
                <a:spcPts val="0"/>
              </a:spcBef>
              <a:spcAft>
                <a:spcPts val="0"/>
              </a:spcAft>
              <a:buClr>
                <a:schemeClr val="lt1"/>
              </a:buClr>
              <a:buSzPts val="1400"/>
              <a:buChar char="■"/>
              <a:defRPr>
                <a:solidFill>
                  <a:schemeClr val="lt1"/>
                </a:solidFill>
              </a:defRPr>
            </a:lvl6pPr>
            <a:lvl7pPr marL="3200400" lvl="6" indent="-317500" algn="ctr">
              <a:lnSpc>
                <a:spcPct val="115000"/>
              </a:lnSpc>
              <a:spcBef>
                <a:spcPts val="0"/>
              </a:spcBef>
              <a:spcAft>
                <a:spcPts val="0"/>
              </a:spcAft>
              <a:buClr>
                <a:schemeClr val="lt1"/>
              </a:buClr>
              <a:buSzPts val="1400"/>
              <a:buChar char="●"/>
              <a:defRPr>
                <a:solidFill>
                  <a:schemeClr val="lt1"/>
                </a:solidFill>
              </a:defRPr>
            </a:lvl7pPr>
            <a:lvl8pPr marL="3657600" lvl="7" indent="-317500" algn="ctr">
              <a:lnSpc>
                <a:spcPct val="115000"/>
              </a:lnSpc>
              <a:spcBef>
                <a:spcPts val="0"/>
              </a:spcBef>
              <a:spcAft>
                <a:spcPts val="0"/>
              </a:spcAft>
              <a:buClr>
                <a:schemeClr val="lt1"/>
              </a:buClr>
              <a:buSzPts val="1400"/>
              <a:buChar char="○"/>
              <a:defRPr>
                <a:solidFill>
                  <a:schemeClr val="lt1"/>
                </a:solidFill>
              </a:defRPr>
            </a:lvl8pPr>
            <a:lvl9pPr marL="4114800" lvl="8" indent="-317500" algn="ctr">
              <a:lnSpc>
                <a:spcPct val="115000"/>
              </a:lnSpc>
              <a:spcBef>
                <a:spcPts val="0"/>
              </a:spcBef>
              <a:spcAft>
                <a:spcPts val="0"/>
              </a:spcAft>
              <a:buClr>
                <a:schemeClr val="lt1"/>
              </a:buClr>
              <a:buSzPts val="1400"/>
              <a:buChar char="■"/>
              <a:defRPr>
                <a:solidFill>
                  <a:schemeClr val="lt1"/>
                </a:solidFill>
              </a:defRPr>
            </a:lvl9pPr>
          </a:lstStyle>
          <a:p>
            <a:endParaRPr/>
          </a:p>
        </p:txBody>
      </p:sp>
      <p:sp>
        <p:nvSpPr>
          <p:cNvPr id="28" name="Google Shape;28;g2e69aaac2c6_0_780"/>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text">
  <p:cSld name="TITLE_1_1_1">
    <p:bg>
      <p:bgPr>
        <a:blipFill>
          <a:blip r:embed="rId2">
            <a:alphaModFix/>
          </a:blip>
          <a:stretch>
            <a:fillRect/>
          </a:stretch>
        </a:blipFill>
        <a:effectLst/>
      </p:bgPr>
    </p:bg>
    <p:spTree>
      <p:nvGrpSpPr>
        <p:cNvPr id="1" name="Shape 120"/>
        <p:cNvGrpSpPr/>
        <p:nvPr/>
      </p:nvGrpSpPr>
      <p:grpSpPr>
        <a:xfrm>
          <a:off x="0" y="0"/>
          <a:ext cx="0" cy="0"/>
          <a:chOff x="0" y="0"/>
          <a:chExt cx="0" cy="0"/>
        </a:xfrm>
      </p:grpSpPr>
      <p:sp>
        <p:nvSpPr>
          <p:cNvPr id="121" name="Google Shape;121;g2e69aaac2c6_0_829"/>
          <p:cNvSpPr txBox="1">
            <a:spLocks noGrp="1"/>
          </p:cNvSpPr>
          <p:nvPr>
            <p:ph type="ctrTitle"/>
          </p:nvPr>
        </p:nvSpPr>
        <p:spPr>
          <a:xfrm>
            <a:off x="1273500" y="1369000"/>
            <a:ext cx="6597000" cy="2109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4500"/>
              <a:buNone/>
              <a:defRPr sz="4500" b="1">
                <a:solidFill>
                  <a:schemeClr val="lt1"/>
                </a:solidFill>
              </a:defRPr>
            </a:lvl1pPr>
            <a:lvl2pPr lvl="1" algn="ctr">
              <a:lnSpc>
                <a:spcPct val="100000"/>
              </a:lnSpc>
              <a:spcBef>
                <a:spcPts val="0"/>
              </a:spcBef>
              <a:spcAft>
                <a:spcPts val="0"/>
              </a:spcAft>
              <a:buClr>
                <a:schemeClr val="lt1"/>
              </a:buClr>
              <a:buSzPts val="3600"/>
              <a:buNone/>
              <a:defRPr sz="3600" b="1">
                <a:solidFill>
                  <a:schemeClr val="lt1"/>
                </a:solidFill>
              </a:defRPr>
            </a:lvl2pPr>
            <a:lvl3pPr lvl="2" algn="ctr">
              <a:lnSpc>
                <a:spcPct val="100000"/>
              </a:lnSpc>
              <a:spcBef>
                <a:spcPts val="0"/>
              </a:spcBef>
              <a:spcAft>
                <a:spcPts val="0"/>
              </a:spcAft>
              <a:buClr>
                <a:schemeClr val="lt1"/>
              </a:buClr>
              <a:buSzPts val="3600"/>
              <a:buNone/>
              <a:defRPr sz="3600" b="1">
                <a:solidFill>
                  <a:schemeClr val="lt1"/>
                </a:solidFill>
              </a:defRPr>
            </a:lvl3pPr>
            <a:lvl4pPr lvl="3" algn="ctr">
              <a:lnSpc>
                <a:spcPct val="100000"/>
              </a:lnSpc>
              <a:spcBef>
                <a:spcPts val="0"/>
              </a:spcBef>
              <a:spcAft>
                <a:spcPts val="0"/>
              </a:spcAft>
              <a:buClr>
                <a:schemeClr val="lt1"/>
              </a:buClr>
              <a:buSzPts val="3600"/>
              <a:buNone/>
              <a:defRPr sz="3600" b="1">
                <a:solidFill>
                  <a:schemeClr val="lt1"/>
                </a:solidFill>
              </a:defRPr>
            </a:lvl4pPr>
            <a:lvl5pPr lvl="4" algn="ctr">
              <a:lnSpc>
                <a:spcPct val="100000"/>
              </a:lnSpc>
              <a:spcBef>
                <a:spcPts val="0"/>
              </a:spcBef>
              <a:spcAft>
                <a:spcPts val="0"/>
              </a:spcAft>
              <a:buClr>
                <a:schemeClr val="lt1"/>
              </a:buClr>
              <a:buSzPts val="3600"/>
              <a:buNone/>
              <a:defRPr sz="3600" b="1">
                <a:solidFill>
                  <a:schemeClr val="lt1"/>
                </a:solidFill>
              </a:defRPr>
            </a:lvl5pPr>
            <a:lvl6pPr lvl="5" algn="ctr">
              <a:lnSpc>
                <a:spcPct val="100000"/>
              </a:lnSpc>
              <a:spcBef>
                <a:spcPts val="0"/>
              </a:spcBef>
              <a:spcAft>
                <a:spcPts val="0"/>
              </a:spcAft>
              <a:buClr>
                <a:schemeClr val="lt1"/>
              </a:buClr>
              <a:buSzPts val="3600"/>
              <a:buNone/>
              <a:defRPr sz="3600" b="1">
                <a:solidFill>
                  <a:schemeClr val="lt1"/>
                </a:solidFill>
              </a:defRPr>
            </a:lvl6pPr>
            <a:lvl7pPr lvl="6" algn="ctr">
              <a:lnSpc>
                <a:spcPct val="100000"/>
              </a:lnSpc>
              <a:spcBef>
                <a:spcPts val="0"/>
              </a:spcBef>
              <a:spcAft>
                <a:spcPts val="0"/>
              </a:spcAft>
              <a:buClr>
                <a:schemeClr val="lt1"/>
              </a:buClr>
              <a:buSzPts val="3600"/>
              <a:buNone/>
              <a:defRPr sz="3600" b="1">
                <a:solidFill>
                  <a:schemeClr val="lt1"/>
                </a:solidFill>
              </a:defRPr>
            </a:lvl7pPr>
            <a:lvl8pPr lvl="7" algn="ctr">
              <a:lnSpc>
                <a:spcPct val="100000"/>
              </a:lnSpc>
              <a:spcBef>
                <a:spcPts val="0"/>
              </a:spcBef>
              <a:spcAft>
                <a:spcPts val="0"/>
              </a:spcAft>
              <a:buClr>
                <a:schemeClr val="lt1"/>
              </a:buClr>
              <a:buSzPts val="3600"/>
              <a:buNone/>
              <a:defRPr sz="3600" b="1">
                <a:solidFill>
                  <a:schemeClr val="lt1"/>
                </a:solidFill>
              </a:defRPr>
            </a:lvl8pPr>
            <a:lvl9pPr lvl="8" algn="ctr">
              <a:lnSpc>
                <a:spcPct val="100000"/>
              </a:lnSpc>
              <a:spcBef>
                <a:spcPts val="0"/>
              </a:spcBef>
              <a:spcAft>
                <a:spcPts val="0"/>
              </a:spcAft>
              <a:buClr>
                <a:schemeClr val="lt1"/>
              </a:buClr>
              <a:buSzPts val="3600"/>
              <a:buNone/>
              <a:defRPr sz="3600" b="1">
                <a:solidFill>
                  <a:schemeClr val="lt1"/>
                </a:solidFill>
              </a:defRPr>
            </a:lvl9pPr>
          </a:lstStyle>
          <a:p>
            <a:endParaRPr/>
          </a:p>
        </p:txBody>
      </p:sp>
      <p:sp>
        <p:nvSpPr>
          <p:cNvPr id="122" name="Google Shape;122;g2e69aaac2c6_0_829"/>
          <p:cNvSpPr txBox="1">
            <a:spLocks noGrp="1"/>
          </p:cNvSpPr>
          <p:nvPr>
            <p:ph type="subTitle" idx="1"/>
          </p:nvPr>
        </p:nvSpPr>
        <p:spPr>
          <a:xfrm>
            <a:off x="2481900" y="2519525"/>
            <a:ext cx="4180200" cy="464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1400"/>
              <a:buNone/>
              <a:defRPr sz="1400">
                <a:solidFill>
                  <a:schemeClr val="accent1"/>
                </a:solidFill>
              </a:defRPr>
            </a:lvl1pPr>
            <a:lvl2pPr lvl="1" algn="ctr">
              <a:lnSpc>
                <a:spcPct val="100000"/>
              </a:lnSpc>
              <a:spcBef>
                <a:spcPts val="0"/>
              </a:spcBef>
              <a:spcAft>
                <a:spcPts val="0"/>
              </a:spcAft>
              <a:buClr>
                <a:schemeClr val="accent1"/>
              </a:buClr>
              <a:buSzPts val="1800"/>
              <a:buNone/>
              <a:defRPr sz="1800">
                <a:solidFill>
                  <a:schemeClr val="accent1"/>
                </a:solidFill>
              </a:defRPr>
            </a:lvl2pPr>
            <a:lvl3pPr lvl="2" algn="ctr">
              <a:lnSpc>
                <a:spcPct val="100000"/>
              </a:lnSpc>
              <a:spcBef>
                <a:spcPts val="0"/>
              </a:spcBef>
              <a:spcAft>
                <a:spcPts val="0"/>
              </a:spcAft>
              <a:buClr>
                <a:schemeClr val="accent1"/>
              </a:buClr>
              <a:buSzPts val="1800"/>
              <a:buNone/>
              <a:defRPr sz="1800">
                <a:solidFill>
                  <a:schemeClr val="accent1"/>
                </a:solidFill>
              </a:defRPr>
            </a:lvl3pPr>
            <a:lvl4pPr lvl="3" algn="ctr">
              <a:lnSpc>
                <a:spcPct val="100000"/>
              </a:lnSpc>
              <a:spcBef>
                <a:spcPts val="0"/>
              </a:spcBef>
              <a:spcAft>
                <a:spcPts val="0"/>
              </a:spcAft>
              <a:buClr>
                <a:schemeClr val="accent1"/>
              </a:buClr>
              <a:buSzPts val="1800"/>
              <a:buNone/>
              <a:defRPr sz="1800">
                <a:solidFill>
                  <a:schemeClr val="accent1"/>
                </a:solidFill>
              </a:defRPr>
            </a:lvl4pPr>
            <a:lvl5pPr lvl="4" algn="ctr">
              <a:lnSpc>
                <a:spcPct val="100000"/>
              </a:lnSpc>
              <a:spcBef>
                <a:spcPts val="0"/>
              </a:spcBef>
              <a:spcAft>
                <a:spcPts val="0"/>
              </a:spcAft>
              <a:buClr>
                <a:schemeClr val="accent1"/>
              </a:buClr>
              <a:buSzPts val="1800"/>
              <a:buNone/>
              <a:defRPr sz="1800">
                <a:solidFill>
                  <a:schemeClr val="accent1"/>
                </a:solidFill>
              </a:defRPr>
            </a:lvl5pPr>
            <a:lvl6pPr lvl="5" algn="ctr">
              <a:lnSpc>
                <a:spcPct val="100000"/>
              </a:lnSpc>
              <a:spcBef>
                <a:spcPts val="0"/>
              </a:spcBef>
              <a:spcAft>
                <a:spcPts val="0"/>
              </a:spcAft>
              <a:buClr>
                <a:schemeClr val="accent1"/>
              </a:buClr>
              <a:buSzPts val="1800"/>
              <a:buNone/>
              <a:defRPr sz="1800">
                <a:solidFill>
                  <a:schemeClr val="accent1"/>
                </a:solidFill>
              </a:defRPr>
            </a:lvl6pPr>
            <a:lvl7pPr lvl="6" algn="ctr">
              <a:lnSpc>
                <a:spcPct val="100000"/>
              </a:lnSpc>
              <a:spcBef>
                <a:spcPts val="0"/>
              </a:spcBef>
              <a:spcAft>
                <a:spcPts val="0"/>
              </a:spcAft>
              <a:buClr>
                <a:schemeClr val="accent1"/>
              </a:buClr>
              <a:buSzPts val="1800"/>
              <a:buNone/>
              <a:defRPr sz="1800">
                <a:solidFill>
                  <a:schemeClr val="accent1"/>
                </a:solidFill>
              </a:defRPr>
            </a:lvl7pPr>
            <a:lvl8pPr lvl="7" algn="ctr">
              <a:lnSpc>
                <a:spcPct val="100000"/>
              </a:lnSpc>
              <a:spcBef>
                <a:spcPts val="0"/>
              </a:spcBef>
              <a:spcAft>
                <a:spcPts val="0"/>
              </a:spcAft>
              <a:buClr>
                <a:schemeClr val="accent1"/>
              </a:buClr>
              <a:buSzPts val="1800"/>
              <a:buNone/>
              <a:defRPr sz="1800">
                <a:solidFill>
                  <a:schemeClr val="accent1"/>
                </a:solidFill>
              </a:defRPr>
            </a:lvl8pPr>
            <a:lvl9pPr lvl="8" algn="ctr">
              <a:lnSpc>
                <a:spcPct val="100000"/>
              </a:lnSpc>
              <a:spcBef>
                <a:spcPts val="0"/>
              </a:spcBef>
              <a:spcAft>
                <a:spcPts val="0"/>
              </a:spcAft>
              <a:buClr>
                <a:schemeClr val="accent1"/>
              </a:buClr>
              <a:buSzPts val="1800"/>
              <a:buNone/>
              <a:defRPr sz="1800">
                <a:solidFill>
                  <a:schemeClr val="accent1"/>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1">
  <p:cSld name="CAPTION_ONLY_4">
    <p:bg>
      <p:bgPr>
        <a:blipFill>
          <a:blip r:embed="rId2">
            <a:alphaModFix/>
          </a:blip>
          <a:stretch>
            <a:fillRect/>
          </a:stretch>
        </a:blipFill>
        <a:effectLst/>
      </p:bgPr>
    </p:bg>
    <p:spTree>
      <p:nvGrpSpPr>
        <p:cNvPr id="1" name="Shape 123"/>
        <p:cNvGrpSpPr/>
        <p:nvPr/>
      </p:nvGrpSpPr>
      <p:grpSpPr>
        <a:xfrm>
          <a:off x="0" y="0"/>
          <a:ext cx="0" cy="0"/>
          <a:chOff x="0" y="0"/>
          <a:chExt cx="0" cy="0"/>
        </a:xfrm>
      </p:grpSpPr>
      <p:sp>
        <p:nvSpPr>
          <p:cNvPr id="124" name="Google Shape;124;g2e69aaac2c6_0_834"/>
          <p:cNvSpPr txBox="1">
            <a:spLocks noGrp="1"/>
          </p:cNvSpPr>
          <p:nvPr>
            <p:ph type="title"/>
          </p:nvPr>
        </p:nvSpPr>
        <p:spPr>
          <a:xfrm>
            <a:off x="938500" y="445025"/>
            <a:ext cx="5735700" cy="941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1"/>
              </a:buClr>
              <a:buSzPts val="2400"/>
              <a:buNone/>
              <a:defRPr sz="2400">
                <a:solidFill>
                  <a:schemeClr val="accen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 Design">
  <p:cSld name="CAPTION_ONLY_1">
    <p:bg>
      <p:bgPr>
        <a:blipFill>
          <a:blip r:embed="rId2">
            <a:alphaModFix/>
          </a:blip>
          <a:stretch>
            <a:fillRect/>
          </a:stretch>
        </a:blipFill>
        <a:effectLst/>
      </p:bgPr>
    </p:bg>
    <p:spTree>
      <p:nvGrpSpPr>
        <p:cNvPr id="1" name="Shape 125"/>
        <p:cNvGrpSpPr/>
        <p:nvPr/>
      </p:nvGrpSpPr>
      <p:grpSpPr>
        <a:xfrm>
          <a:off x="0" y="0"/>
          <a:ext cx="0" cy="0"/>
          <a:chOff x="0" y="0"/>
          <a:chExt cx="0" cy="0"/>
        </a:xfrm>
      </p:grpSpPr>
      <p:sp>
        <p:nvSpPr>
          <p:cNvPr id="126" name="Google Shape;126;g2e69aaac2c6_0_836"/>
          <p:cNvSpPr txBox="1">
            <a:spLocks noGrp="1"/>
          </p:cNvSpPr>
          <p:nvPr>
            <p:ph type="title"/>
          </p:nvPr>
        </p:nvSpPr>
        <p:spPr>
          <a:xfrm>
            <a:off x="938500" y="445025"/>
            <a:ext cx="4702200" cy="941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1"/>
              </a:buClr>
              <a:buSzPts val="2400"/>
              <a:buNone/>
              <a:defRPr sz="2400">
                <a:solidFill>
                  <a:schemeClr val="accen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Design 2">
  <p:cSld name="CAPTION_ONLY_1_1_1_3">
    <p:bg>
      <p:bgPr>
        <a:blipFill>
          <a:blip r:embed="rId2">
            <a:alphaModFix/>
          </a:blip>
          <a:stretch>
            <a:fillRect/>
          </a:stretch>
        </a:blipFill>
        <a:effectLst/>
      </p:bgPr>
    </p:bg>
    <p:spTree>
      <p:nvGrpSpPr>
        <p:cNvPr id="1" name="Shape 127"/>
        <p:cNvGrpSpPr/>
        <p:nvPr/>
      </p:nvGrpSpPr>
      <p:grpSpPr>
        <a:xfrm>
          <a:off x="0" y="0"/>
          <a:ext cx="0" cy="0"/>
          <a:chOff x="0" y="0"/>
          <a:chExt cx="0" cy="0"/>
        </a:xfrm>
      </p:grpSpPr>
      <p:sp>
        <p:nvSpPr>
          <p:cNvPr id="128" name="Google Shape;128;g2e69aaac2c6_0_838"/>
          <p:cNvSpPr txBox="1">
            <a:spLocks noGrp="1"/>
          </p:cNvSpPr>
          <p:nvPr>
            <p:ph type="title"/>
          </p:nvPr>
        </p:nvSpPr>
        <p:spPr>
          <a:xfrm>
            <a:off x="938500" y="445025"/>
            <a:ext cx="4702200" cy="941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1"/>
              </a:buClr>
              <a:buSzPts val="2400"/>
              <a:buNone/>
              <a:defRPr sz="2400">
                <a:solidFill>
                  <a:schemeClr val="accen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Two Lists">
  <p:cSld name="SECTION_TITLE_AND_DESCRIPTION_1_3">
    <p:bg>
      <p:bgPr>
        <a:blipFill>
          <a:blip r:embed="rId2">
            <a:alphaModFix/>
          </a:blip>
          <a:stretch>
            <a:fillRect/>
          </a:stretch>
        </a:blipFill>
        <a:effectLst/>
      </p:bgPr>
    </p:bg>
    <p:spTree>
      <p:nvGrpSpPr>
        <p:cNvPr id="1" name="Shape 129"/>
        <p:cNvGrpSpPr/>
        <p:nvPr/>
      </p:nvGrpSpPr>
      <p:grpSpPr>
        <a:xfrm>
          <a:off x="0" y="0"/>
          <a:ext cx="0" cy="0"/>
          <a:chOff x="0" y="0"/>
          <a:chExt cx="0" cy="0"/>
        </a:xfrm>
      </p:grpSpPr>
      <p:sp>
        <p:nvSpPr>
          <p:cNvPr id="130" name="Google Shape;130;g2e69aaac2c6_0_840"/>
          <p:cNvSpPr txBox="1">
            <a:spLocks noGrp="1"/>
          </p:cNvSpPr>
          <p:nvPr>
            <p:ph type="title"/>
          </p:nvPr>
        </p:nvSpPr>
        <p:spPr>
          <a:xfrm>
            <a:off x="938500" y="445025"/>
            <a:ext cx="4964700" cy="941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1"/>
              </a:buClr>
              <a:buSzPts val="2400"/>
              <a:buNone/>
              <a:defRPr sz="2400">
                <a:solidFill>
                  <a:schemeClr val="accen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131" name="Google Shape;131;g2e69aaac2c6_0_840"/>
          <p:cNvSpPr txBox="1">
            <a:spLocks noGrp="1"/>
          </p:cNvSpPr>
          <p:nvPr>
            <p:ph type="body" idx="1"/>
          </p:nvPr>
        </p:nvSpPr>
        <p:spPr>
          <a:xfrm>
            <a:off x="1067241" y="2651775"/>
            <a:ext cx="3258900" cy="17955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Clr>
                <a:schemeClr val="lt1"/>
              </a:buClr>
              <a:buSzPts val="1400"/>
              <a:buChar char="●"/>
              <a:defRPr sz="1400">
                <a:solidFill>
                  <a:schemeClr val="lt1"/>
                </a:solidFill>
              </a:defRPr>
            </a:lvl1pPr>
            <a:lvl2pPr marL="914400" lvl="1" indent="-317500" algn="l">
              <a:lnSpc>
                <a:spcPct val="100000"/>
              </a:lnSpc>
              <a:spcBef>
                <a:spcPts val="1000"/>
              </a:spcBef>
              <a:spcAft>
                <a:spcPts val="0"/>
              </a:spcAft>
              <a:buClr>
                <a:schemeClr val="lt1"/>
              </a:buClr>
              <a:buSzPts val="1400"/>
              <a:buChar char="○"/>
              <a:defRPr>
                <a:solidFill>
                  <a:schemeClr val="lt1"/>
                </a:solidFill>
              </a:defRPr>
            </a:lvl2pPr>
            <a:lvl3pPr marL="1371600" lvl="2" indent="-317500" algn="l">
              <a:lnSpc>
                <a:spcPct val="100000"/>
              </a:lnSpc>
              <a:spcBef>
                <a:spcPts val="1600"/>
              </a:spcBef>
              <a:spcAft>
                <a:spcPts val="0"/>
              </a:spcAft>
              <a:buClr>
                <a:schemeClr val="lt1"/>
              </a:buClr>
              <a:buSzPts val="1400"/>
              <a:buChar char="■"/>
              <a:defRPr>
                <a:solidFill>
                  <a:schemeClr val="lt1"/>
                </a:solidFill>
              </a:defRPr>
            </a:lvl3pPr>
            <a:lvl4pPr marL="1828800" lvl="3" indent="-317500" algn="l">
              <a:lnSpc>
                <a:spcPct val="100000"/>
              </a:lnSpc>
              <a:spcBef>
                <a:spcPts val="1600"/>
              </a:spcBef>
              <a:spcAft>
                <a:spcPts val="0"/>
              </a:spcAft>
              <a:buClr>
                <a:schemeClr val="lt1"/>
              </a:buClr>
              <a:buSzPts val="1400"/>
              <a:buChar char="●"/>
              <a:defRPr>
                <a:solidFill>
                  <a:schemeClr val="lt1"/>
                </a:solidFill>
              </a:defRPr>
            </a:lvl4pPr>
            <a:lvl5pPr marL="2286000" lvl="4" indent="-317500" algn="l">
              <a:lnSpc>
                <a:spcPct val="100000"/>
              </a:lnSpc>
              <a:spcBef>
                <a:spcPts val="1600"/>
              </a:spcBef>
              <a:spcAft>
                <a:spcPts val="0"/>
              </a:spcAft>
              <a:buClr>
                <a:schemeClr val="lt1"/>
              </a:buClr>
              <a:buSzPts val="1400"/>
              <a:buChar char="○"/>
              <a:defRPr>
                <a:solidFill>
                  <a:schemeClr val="lt1"/>
                </a:solidFill>
              </a:defRPr>
            </a:lvl5pPr>
            <a:lvl6pPr marL="2743200" lvl="5" indent="-317500" algn="l">
              <a:lnSpc>
                <a:spcPct val="100000"/>
              </a:lnSpc>
              <a:spcBef>
                <a:spcPts val="1600"/>
              </a:spcBef>
              <a:spcAft>
                <a:spcPts val="0"/>
              </a:spcAft>
              <a:buClr>
                <a:schemeClr val="lt1"/>
              </a:buClr>
              <a:buSzPts val="1400"/>
              <a:buChar char="■"/>
              <a:defRPr>
                <a:solidFill>
                  <a:schemeClr val="lt1"/>
                </a:solidFill>
              </a:defRPr>
            </a:lvl6pPr>
            <a:lvl7pPr marL="3200400" lvl="6" indent="-317500" algn="l">
              <a:lnSpc>
                <a:spcPct val="100000"/>
              </a:lnSpc>
              <a:spcBef>
                <a:spcPts val="1600"/>
              </a:spcBef>
              <a:spcAft>
                <a:spcPts val="0"/>
              </a:spcAft>
              <a:buClr>
                <a:schemeClr val="lt1"/>
              </a:buClr>
              <a:buSzPts val="1400"/>
              <a:buChar char="●"/>
              <a:defRPr>
                <a:solidFill>
                  <a:schemeClr val="lt1"/>
                </a:solidFill>
              </a:defRPr>
            </a:lvl7pPr>
            <a:lvl8pPr marL="3657600" lvl="7" indent="-317500" algn="l">
              <a:lnSpc>
                <a:spcPct val="100000"/>
              </a:lnSpc>
              <a:spcBef>
                <a:spcPts val="1600"/>
              </a:spcBef>
              <a:spcAft>
                <a:spcPts val="0"/>
              </a:spcAft>
              <a:buClr>
                <a:schemeClr val="lt1"/>
              </a:buClr>
              <a:buSzPts val="1400"/>
              <a:buChar char="○"/>
              <a:defRPr>
                <a:solidFill>
                  <a:schemeClr val="lt1"/>
                </a:solidFill>
              </a:defRPr>
            </a:lvl8pPr>
            <a:lvl9pPr marL="4114800" lvl="8" indent="-317500" algn="l">
              <a:lnSpc>
                <a:spcPct val="100000"/>
              </a:lnSpc>
              <a:spcBef>
                <a:spcPts val="1600"/>
              </a:spcBef>
              <a:spcAft>
                <a:spcPts val="1600"/>
              </a:spcAft>
              <a:buClr>
                <a:schemeClr val="lt1"/>
              </a:buClr>
              <a:buSzPts val="1400"/>
              <a:buChar char="■"/>
              <a:defRPr>
                <a:solidFill>
                  <a:schemeClr val="lt1"/>
                </a:solidFill>
              </a:defRPr>
            </a:lvl9pPr>
          </a:lstStyle>
          <a:p>
            <a:endParaRPr/>
          </a:p>
        </p:txBody>
      </p:sp>
      <p:sp>
        <p:nvSpPr>
          <p:cNvPr id="132" name="Google Shape;132;g2e69aaac2c6_0_840"/>
          <p:cNvSpPr txBox="1">
            <a:spLocks noGrp="1"/>
          </p:cNvSpPr>
          <p:nvPr>
            <p:ph type="body" idx="2"/>
          </p:nvPr>
        </p:nvSpPr>
        <p:spPr>
          <a:xfrm>
            <a:off x="4673852" y="2651775"/>
            <a:ext cx="3258900" cy="17955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Clr>
                <a:schemeClr val="lt1"/>
              </a:buClr>
              <a:buSzPts val="1400"/>
              <a:buChar char="●"/>
              <a:defRPr sz="1400">
                <a:solidFill>
                  <a:schemeClr val="lt1"/>
                </a:solidFill>
              </a:defRPr>
            </a:lvl1pPr>
            <a:lvl2pPr marL="914400" lvl="1" indent="-317500" algn="l">
              <a:lnSpc>
                <a:spcPct val="100000"/>
              </a:lnSpc>
              <a:spcBef>
                <a:spcPts val="1000"/>
              </a:spcBef>
              <a:spcAft>
                <a:spcPts val="0"/>
              </a:spcAft>
              <a:buClr>
                <a:schemeClr val="lt1"/>
              </a:buClr>
              <a:buSzPts val="1400"/>
              <a:buChar char="○"/>
              <a:defRPr>
                <a:solidFill>
                  <a:schemeClr val="lt1"/>
                </a:solidFill>
              </a:defRPr>
            </a:lvl2pPr>
            <a:lvl3pPr marL="1371600" lvl="2" indent="-317500" algn="l">
              <a:lnSpc>
                <a:spcPct val="100000"/>
              </a:lnSpc>
              <a:spcBef>
                <a:spcPts val="1600"/>
              </a:spcBef>
              <a:spcAft>
                <a:spcPts val="0"/>
              </a:spcAft>
              <a:buClr>
                <a:schemeClr val="lt1"/>
              </a:buClr>
              <a:buSzPts val="1400"/>
              <a:buChar char="■"/>
              <a:defRPr>
                <a:solidFill>
                  <a:schemeClr val="lt1"/>
                </a:solidFill>
              </a:defRPr>
            </a:lvl3pPr>
            <a:lvl4pPr marL="1828800" lvl="3" indent="-317500" algn="l">
              <a:lnSpc>
                <a:spcPct val="100000"/>
              </a:lnSpc>
              <a:spcBef>
                <a:spcPts val="1600"/>
              </a:spcBef>
              <a:spcAft>
                <a:spcPts val="0"/>
              </a:spcAft>
              <a:buClr>
                <a:schemeClr val="lt1"/>
              </a:buClr>
              <a:buSzPts val="1400"/>
              <a:buChar char="●"/>
              <a:defRPr>
                <a:solidFill>
                  <a:schemeClr val="lt1"/>
                </a:solidFill>
              </a:defRPr>
            </a:lvl4pPr>
            <a:lvl5pPr marL="2286000" lvl="4" indent="-317500" algn="l">
              <a:lnSpc>
                <a:spcPct val="100000"/>
              </a:lnSpc>
              <a:spcBef>
                <a:spcPts val="1600"/>
              </a:spcBef>
              <a:spcAft>
                <a:spcPts val="0"/>
              </a:spcAft>
              <a:buClr>
                <a:schemeClr val="lt1"/>
              </a:buClr>
              <a:buSzPts val="1400"/>
              <a:buChar char="○"/>
              <a:defRPr>
                <a:solidFill>
                  <a:schemeClr val="lt1"/>
                </a:solidFill>
              </a:defRPr>
            </a:lvl5pPr>
            <a:lvl6pPr marL="2743200" lvl="5" indent="-317500" algn="l">
              <a:lnSpc>
                <a:spcPct val="100000"/>
              </a:lnSpc>
              <a:spcBef>
                <a:spcPts val="1600"/>
              </a:spcBef>
              <a:spcAft>
                <a:spcPts val="0"/>
              </a:spcAft>
              <a:buClr>
                <a:schemeClr val="lt1"/>
              </a:buClr>
              <a:buSzPts val="1400"/>
              <a:buChar char="■"/>
              <a:defRPr>
                <a:solidFill>
                  <a:schemeClr val="lt1"/>
                </a:solidFill>
              </a:defRPr>
            </a:lvl6pPr>
            <a:lvl7pPr marL="3200400" lvl="6" indent="-317500" algn="l">
              <a:lnSpc>
                <a:spcPct val="100000"/>
              </a:lnSpc>
              <a:spcBef>
                <a:spcPts val="1600"/>
              </a:spcBef>
              <a:spcAft>
                <a:spcPts val="0"/>
              </a:spcAft>
              <a:buClr>
                <a:schemeClr val="lt1"/>
              </a:buClr>
              <a:buSzPts val="1400"/>
              <a:buChar char="●"/>
              <a:defRPr>
                <a:solidFill>
                  <a:schemeClr val="lt1"/>
                </a:solidFill>
              </a:defRPr>
            </a:lvl7pPr>
            <a:lvl8pPr marL="3657600" lvl="7" indent="-317500" algn="l">
              <a:lnSpc>
                <a:spcPct val="100000"/>
              </a:lnSpc>
              <a:spcBef>
                <a:spcPts val="1600"/>
              </a:spcBef>
              <a:spcAft>
                <a:spcPts val="0"/>
              </a:spcAft>
              <a:buClr>
                <a:schemeClr val="lt1"/>
              </a:buClr>
              <a:buSzPts val="1400"/>
              <a:buChar char="○"/>
              <a:defRPr>
                <a:solidFill>
                  <a:schemeClr val="lt1"/>
                </a:solidFill>
              </a:defRPr>
            </a:lvl8pPr>
            <a:lvl9pPr marL="4114800" lvl="8" indent="-317500" algn="l">
              <a:lnSpc>
                <a:spcPct val="100000"/>
              </a:lnSpc>
              <a:spcBef>
                <a:spcPts val="1600"/>
              </a:spcBef>
              <a:spcAft>
                <a:spcPts val="1600"/>
              </a:spcAft>
              <a:buClr>
                <a:schemeClr val="lt1"/>
              </a:buClr>
              <a:buSzPts val="1400"/>
              <a:buChar char="■"/>
              <a:defRPr>
                <a:solidFill>
                  <a:schemeClr val="lt1"/>
                </a:solidFill>
              </a:defRPr>
            </a:lvl9pPr>
          </a:lstStyle>
          <a:p>
            <a:endParaRPr/>
          </a:p>
        </p:txBody>
      </p:sp>
      <p:sp>
        <p:nvSpPr>
          <p:cNvPr id="133" name="Google Shape;133;g2e69aaac2c6_0_840"/>
          <p:cNvSpPr txBox="1">
            <a:spLocks noGrp="1"/>
          </p:cNvSpPr>
          <p:nvPr>
            <p:ph type="title" idx="3"/>
          </p:nvPr>
        </p:nvSpPr>
        <p:spPr>
          <a:xfrm>
            <a:off x="1213499" y="1955125"/>
            <a:ext cx="3258900" cy="5484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l">
              <a:lnSpc>
                <a:spcPct val="100000"/>
              </a:lnSpc>
              <a:spcBef>
                <a:spcPts val="0"/>
              </a:spcBef>
              <a:spcAft>
                <a:spcPts val="0"/>
              </a:spcAft>
              <a:buClr>
                <a:schemeClr val="lt1"/>
              </a:buClr>
              <a:buSzPts val="4200"/>
              <a:buNone/>
              <a:defRPr sz="4200">
                <a:solidFill>
                  <a:schemeClr val="lt1"/>
                </a:solidFill>
              </a:defRPr>
            </a:lvl2pPr>
            <a:lvl3pPr lvl="2" algn="l">
              <a:lnSpc>
                <a:spcPct val="100000"/>
              </a:lnSpc>
              <a:spcBef>
                <a:spcPts val="0"/>
              </a:spcBef>
              <a:spcAft>
                <a:spcPts val="0"/>
              </a:spcAft>
              <a:buClr>
                <a:schemeClr val="lt1"/>
              </a:buClr>
              <a:buSzPts val="4200"/>
              <a:buNone/>
              <a:defRPr sz="4200">
                <a:solidFill>
                  <a:schemeClr val="lt1"/>
                </a:solidFill>
              </a:defRPr>
            </a:lvl3pPr>
            <a:lvl4pPr lvl="3" algn="l">
              <a:lnSpc>
                <a:spcPct val="100000"/>
              </a:lnSpc>
              <a:spcBef>
                <a:spcPts val="0"/>
              </a:spcBef>
              <a:spcAft>
                <a:spcPts val="0"/>
              </a:spcAft>
              <a:buClr>
                <a:schemeClr val="lt1"/>
              </a:buClr>
              <a:buSzPts val="4200"/>
              <a:buNone/>
              <a:defRPr sz="4200">
                <a:solidFill>
                  <a:schemeClr val="lt1"/>
                </a:solidFill>
              </a:defRPr>
            </a:lvl4pPr>
            <a:lvl5pPr lvl="4" algn="l">
              <a:lnSpc>
                <a:spcPct val="100000"/>
              </a:lnSpc>
              <a:spcBef>
                <a:spcPts val="0"/>
              </a:spcBef>
              <a:spcAft>
                <a:spcPts val="0"/>
              </a:spcAft>
              <a:buClr>
                <a:schemeClr val="lt1"/>
              </a:buClr>
              <a:buSzPts val="4200"/>
              <a:buNone/>
              <a:defRPr sz="4200">
                <a:solidFill>
                  <a:schemeClr val="lt1"/>
                </a:solidFill>
              </a:defRPr>
            </a:lvl5pPr>
            <a:lvl6pPr lvl="5" algn="l">
              <a:lnSpc>
                <a:spcPct val="100000"/>
              </a:lnSpc>
              <a:spcBef>
                <a:spcPts val="0"/>
              </a:spcBef>
              <a:spcAft>
                <a:spcPts val="0"/>
              </a:spcAft>
              <a:buClr>
                <a:schemeClr val="lt1"/>
              </a:buClr>
              <a:buSzPts val="4200"/>
              <a:buNone/>
              <a:defRPr sz="4200">
                <a:solidFill>
                  <a:schemeClr val="lt1"/>
                </a:solidFill>
              </a:defRPr>
            </a:lvl6pPr>
            <a:lvl7pPr lvl="6" algn="l">
              <a:lnSpc>
                <a:spcPct val="100000"/>
              </a:lnSpc>
              <a:spcBef>
                <a:spcPts val="0"/>
              </a:spcBef>
              <a:spcAft>
                <a:spcPts val="0"/>
              </a:spcAft>
              <a:buClr>
                <a:schemeClr val="lt1"/>
              </a:buClr>
              <a:buSzPts val="4200"/>
              <a:buNone/>
              <a:defRPr sz="4200">
                <a:solidFill>
                  <a:schemeClr val="lt1"/>
                </a:solidFill>
              </a:defRPr>
            </a:lvl7pPr>
            <a:lvl8pPr lvl="7" algn="l">
              <a:lnSpc>
                <a:spcPct val="100000"/>
              </a:lnSpc>
              <a:spcBef>
                <a:spcPts val="0"/>
              </a:spcBef>
              <a:spcAft>
                <a:spcPts val="0"/>
              </a:spcAft>
              <a:buClr>
                <a:schemeClr val="lt1"/>
              </a:buClr>
              <a:buSzPts val="4200"/>
              <a:buNone/>
              <a:defRPr sz="4200">
                <a:solidFill>
                  <a:schemeClr val="lt1"/>
                </a:solidFill>
              </a:defRPr>
            </a:lvl8pPr>
            <a:lvl9pPr lvl="8" algn="l">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134" name="Google Shape;134;g2e69aaac2c6_0_840"/>
          <p:cNvSpPr txBox="1">
            <a:spLocks noGrp="1"/>
          </p:cNvSpPr>
          <p:nvPr>
            <p:ph type="title" idx="4"/>
          </p:nvPr>
        </p:nvSpPr>
        <p:spPr>
          <a:xfrm>
            <a:off x="4820099" y="1955125"/>
            <a:ext cx="3258900" cy="5484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l">
              <a:lnSpc>
                <a:spcPct val="100000"/>
              </a:lnSpc>
              <a:spcBef>
                <a:spcPts val="0"/>
              </a:spcBef>
              <a:spcAft>
                <a:spcPts val="0"/>
              </a:spcAft>
              <a:buClr>
                <a:schemeClr val="lt1"/>
              </a:buClr>
              <a:buSzPts val="4200"/>
              <a:buNone/>
              <a:defRPr sz="4200">
                <a:solidFill>
                  <a:schemeClr val="lt1"/>
                </a:solidFill>
              </a:defRPr>
            </a:lvl2pPr>
            <a:lvl3pPr lvl="2" algn="l">
              <a:lnSpc>
                <a:spcPct val="100000"/>
              </a:lnSpc>
              <a:spcBef>
                <a:spcPts val="0"/>
              </a:spcBef>
              <a:spcAft>
                <a:spcPts val="0"/>
              </a:spcAft>
              <a:buClr>
                <a:schemeClr val="lt1"/>
              </a:buClr>
              <a:buSzPts val="4200"/>
              <a:buNone/>
              <a:defRPr sz="4200">
                <a:solidFill>
                  <a:schemeClr val="lt1"/>
                </a:solidFill>
              </a:defRPr>
            </a:lvl3pPr>
            <a:lvl4pPr lvl="3" algn="l">
              <a:lnSpc>
                <a:spcPct val="100000"/>
              </a:lnSpc>
              <a:spcBef>
                <a:spcPts val="0"/>
              </a:spcBef>
              <a:spcAft>
                <a:spcPts val="0"/>
              </a:spcAft>
              <a:buClr>
                <a:schemeClr val="lt1"/>
              </a:buClr>
              <a:buSzPts val="4200"/>
              <a:buNone/>
              <a:defRPr sz="4200">
                <a:solidFill>
                  <a:schemeClr val="lt1"/>
                </a:solidFill>
              </a:defRPr>
            </a:lvl4pPr>
            <a:lvl5pPr lvl="4" algn="l">
              <a:lnSpc>
                <a:spcPct val="100000"/>
              </a:lnSpc>
              <a:spcBef>
                <a:spcPts val="0"/>
              </a:spcBef>
              <a:spcAft>
                <a:spcPts val="0"/>
              </a:spcAft>
              <a:buClr>
                <a:schemeClr val="lt1"/>
              </a:buClr>
              <a:buSzPts val="4200"/>
              <a:buNone/>
              <a:defRPr sz="4200">
                <a:solidFill>
                  <a:schemeClr val="lt1"/>
                </a:solidFill>
              </a:defRPr>
            </a:lvl5pPr>
            <a:lvl6pPr lvl="5" algn="l">
              <a:lnSpc>
                <a:spcPct val="100000"/>
              </a:lnSpc>
              <a:spcBef>
                <a:spcPts val="0"/>
              </a:spcBef>
              <a:spcAft>
                <a:spcPts val="0"/>
              </a:spcAft>
              <a:buClr>
                <a:schemeClr val="lt1"/>
              </a:buClr>
              <a:buSzPts val="4200"/>
              <a:buNone/>
              <a:defRPr sz="4200">
                <a:solidFill>
                  <a:schemeClr val="lt1"/>
                </a:solidFill>
              </a:defRPr>
            </a:lvl6pPr>
            <a:lvl7pPr lvl="6" algn="l">
              <a:lnSpc>
                <a:spcPct val="100000"/>
              </a:lnSpc>
              <a:spcBef>
                <a:spcPts val="0"/>
              </a:spcBef>
              <a:spcAft>
                <a:spcPts val="0"/>
              </a:spcAft>
              <a:buClr>
                <a:schemeClr val="lt1"/>
              </a:buClr>
              <a:buSzPts val="4200"/>
              <a:buNone/>
              <a:defRPr sz="4200">
                <a:solidFill>
                  <a:schemeClr val="lt1"/>
                </a:solidFill>
              </a:defRPr>
            </a:lvl7pPr>
            <a:lvl8pPr lvl="7" algn="l">
              <a:lnSpc>
                <a:spcPct val="100000"/>
              </a:lnSpc>
              <a:spcBef>
                <a:spcPts val="0"/>
              </a:spcBef>
              <a:spcAft>
                <a:spcPts val="0"/>
              </a:spcAft>
              <a:buClr>
                <a:schemeClr val="lt1"/>
              </a:buClr>
              <a:buSzPts val="4200"/>
              <a:buNone/>
              <a:defRPr sz="4200">
                <a:solidFill>
                  <a:schemeClr val="lt1"/>
                </a:solidFill>
              </a:defRPr>
            </a:lvl8pPr>
            <a:lvl9pPr lvl="8" algn="l">
              <a:lnSpc>
                <a:spcPct val="100000"/>
              </a:lnSpc>
              <a:spcBef>
                <a:spcPts val="0"/>
              </a:spcBef>
              <a:spcAft>
                <a:spcPts val="0"/>
              </a:spcAft>
              <a:buClr>
                <a:schemeClr val="lt1"/>
              </a:buClr>
              <a:buSzPts val="4200"/>
              <a:buNone/>
              <a:defRPr sz="4200">
                <a:solidFill>
                  <a:schemeClr val="lt1"/>
                </a:solidFil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p:cSld name="SECTION_HEADER_2">
    <p:bg>
      <p:bgPr>
        <a:blipFill>
          <a:blip r:embed="rId2">
            <a:alphaModFix/>
          </a:blip>
          <a:stretch>
            <a:fillRect/>
          </a:stretch>
        </a:blipFill>
        <a:effectLst/>
      </p:bgPr>
    </p:bg>
    <p:spTree>
      <p:nvGrpSpPr>
        <p:cNvPr id="1" name="Shape 135"/>
        <p:cNvGrpSpPr/>
        <p:nvPr/>
      </p:nvGrpSpPr>
      <p:grpSpPr>
        <a:xfrm>
          <a:off x="0" y="0"/>
          <a:ext cx="0" cy="0"/>
          <a:chOff x="0" y="0"/>
          <a:chExt cx="0" cy="0"/>
        </a:xfrm>
      </p:grpSpPr>
      <p:sp>
        <p:nvSpPr>
          <p:cNvPr id="136" name="Google Shape;136;g2e69aaac2c6_0_846"/>
          <p:cNvSpPr txBox="1">
            <a:spLocks noGrp="1"/>
          </p:cNvSpPr>
          <p:nvPr>
            <p:ph type="title"/>
          </p:nvPr>
        </p:nvSpPr>
        <p:spPr>
          <a:xfrm>
            <a:off x="2062800" y="2442050"/>
            <a:ext cx="5018400" cy="598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1"/>
              </a:buClr>
              <a:buSzPts val="2400"/>
              <a:buNone/>
              <a:defRPr sz="2400">
                <a:solidFill>
                  <a:schemeClr val="accen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137" name="Google Shape;137;g2e69aaac2c6_0_846"/>
          <p:cNvSpPr txBox="1">
            <a:spLocks noGrp="1"/>
          </p:cNvSpPr>
          <p:nvPr>
            <p:ph type="subTitle" idx="1"/>
          </p:nvPr>
        </p:nvSpPr>
        <p:spPr>
          <a:xfrm>
            <a:off x="2896500" y="3391325"/>
            <a:ext cx="3351000" cy="1197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400"/>
              <a:buNone/>
              <a:defRPr sz="1400">
                <a:solidFill>
                  <a:schemeClr val="lt1"/>
                </a:solidFill>
              </a:defRPr>
            </a:lvl1pPr>
            <a:lvl2pPr lvl="1" algn="ctr">
              <a:lnSpc>
                <a:spcPct val="100000"/>
              </a:lnSpc>
              <a:spcBef>
                <a:spcPts val="0"/>
              </a:spcBef>
              <a:spcAft>
                <a:spcPts val="0"/>
              </a:spcAft>
              <a:buClr>
                <a:schemeClr val="lt1"/>
              </a:buClr>
              <a:buSzPts val="1400"/>
              <a:buNone/>
              <a:defRPr>
                <a:solidFill>
                  <a:schemeClr val="lt1"/>
                </a:solidFill>
              </a:defRPr>
            </a:lvl2pPr>
            <a:lvl3pPr lvl="2" algn="ctr">
              <a:lnSpc>
                <a:spcPct val="100000"/>
              </a:lnSpc>
              <a:spcBef>
                <a:spcPts val="0"/>
              </a:spcBef>
              <a:spcAft>
                <a:spcPts val="0"/>
              </a:spcAft>
              <a:buClr>
                <a:schemeClr val="lt1"/>
              </a:buClr>
              <a:buSzPts val="1400"/>
              <a:buNone/>
              <a:defRPr>
                <a:solidFill>
                  <a:schemeClr val="lt1"/>
                </a:solidFill>
              </a:defRPr>
            </a:lvl3pPr>
            <a:lvl4pPr lvl="3" algn="ctr">
              <a:lnSpc>
                <a:spcPct val="100000"/>
              </a:lnSpc>
              <a:spcBef>
                <a:spcPts val="0"/>
              </a:spcBef>
              <a:spcAft>
                <a:spcPts val="0"/>
              </a:spcAft>
              <a:buClr>
                <a:schemeClr val="lt1"/>
              </a:buClr>
              <a:buSzPts val="1400"/>
              <a:buNone/>
              <a:defRPr>
                <a:solidFill>
                  <a:schemeClr val="lt1"/>
                </a:solidFill>
              </a:defRPr>
            </a:lvl4pPr>
            <a:lvl5pPr lvl="4" algn="ctr">
              <a:lnSpc>
                <a:spcPct val="100000"/>
              </a:lnSpc>
              <a:spcBef>
                <a:spcPts val="0"/>
              </a:spcBef>
              <a:spcAft>
                <a:spcPts val="0"/>
              </a:spcAft>
              <a:buClr>
                <a:schemeClr val="lt1"/>
              </a:buClr>
              <a:buSzPts val="1400"/>
              <a:buNone/>
              <a:defRPr>
                <a:solidFill>
                  <a:schemeClr val="lt1"/>
                </a:solidFill>
              </a:defRPr>
            </a:lvl5pPr>
            <a:lvl6pPr lvl="5" algn="ctr">
              <a:lnSpc>
                <a:spcPct val="100000"/>
              </a:lnSpc>
              <a:spcBef>
                <a:spcPts val="0"/>
              </a:spcBef>
              <a:spcAft>
                <a:spcPts val="0"/>
              </a:spcAft>
              <a:buClr>
                <a:schemeClr val="lt1"/>
              </a:buClr>
              <a:buSzPts val="1400"/>
              <a:buNone/>
              <a:defRPr>
                <a:solidFill>
                  <a:schemeClr val="lt1"/>
                </a:solidFill>
              </a:defRPr>
            </a:lvl6pPr>
            <a:lvl7pPr lvl="6" algn="ctr">
              <a:lnSpc>
                <a:spcPct val="100000"/>
              </a:lnSpc>
              <a:spcBef>
                <a:spcPts val="0"/>
              </a:spcBef>
              <a:spcAft>
                <a:spcPts val="0"/>
              </a:spcAft>
              <a:buClr>
                <a:schemeClr val="lt1"/>
              </a:buClr>
              <a:buSzPts val="1400"/>
              <a:buNone/>
              <a:defRPr>
                <a:solidFill>
                  <a:schemeClr val="lt1"/>
                </a:solidFill>
              </a:defRPr>
            </a:lvl7pPr>
            <a:lvl8pPr lvl="7" algn="ctr">
              <a:lnSpc>
                <a:spcPct val="100000"/>
              </a:lnSpc>
              <a:spcBef>
                <a:spcPts val="0"/>
              </a:spcBef>
              <a:spcAft>
                <a:spcPts val="0"/>
              </a:spcAft>
              <a:buClr>
                <a:schemeClr val="lt1"/>
              </a:buClr>
              <a:buSzPts val="1400"/>
              <a:buNone/>
              <a:defRPr>
                <a:solidFill>
                  <a:schemeClr val="lt1"/>
                </a:solidFill>
              </a:defRPr>
            </a:lvl8pPr>
            <a:lvl9pPr lvl="8" algn="ctr">
              <a:lnSpc>
                <a:spcPct val="100000"/>
              </a:lnSpc>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29"/>
        <p:cNvGrpSpPr/>
        <p:nvPr/>
      </p:nvGrpSpPr>
      <p:grpSpPr>
        <a:xfrm>
          <a:off x="0" y="0"/>
          <a:ext cx="0" cy="0"/>
          <a:chOff x="0" y="0"/>
          <a:chExt cx="0" cy="0"/>
        </a:xfrm>
      </p:grpSpPr>
      <p:grpSp>
        <p:nvGrpSpPr>
          <p:cNvPr id="30" name="Google Shape;30;g2e69aaac2c6_0_761"/>
          <p:cNvGrpSpPr/>
          <p:nvPr/>
        </p:nvGrpSpPr>
        <p:grpSpPr>
          <a:xfrm>
            <a:off x="6098378" y="5"/>
            <a:ext cx="3045625" cy="2030570"/>
            <a:chOff x="6098378" y="5"/>
            <a:chExt cx="3045625" cy="2030570"/>
          </a:xfrm>
        </p:grpSpPr>
        <p:sp>
          <p:nvSpPr>
            <p:cNvPr id="31" name="Google Shape;31;g2e69aaac2c6_0_761"/>
            <p:cNvSpPr/>
            <p:nvPr/>
          </p:nvSpPr>
          <p:spPr>
            <a:xfrm>
              <a:off x="8128803" y="16"/>
              <a:ext cx="1015200" cy="1015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g2e69aaac2c6_0_761"/>
            <p:cNvSpPr/>
            <p:nvPr/>
          </p:nvSpPr>
          <p:spPr>
            <a:xfrm flipH="1">
              <a:off x="7113463" y="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g2e69aaac2c6_0_761"/>
            <p:cNvSpPr/>
            <p:nvPr/>
          </p:nvSpPr>
          <p:spPr>
            <a:xfrm rot="10800000" flipH="1">
              <a:off x="7113588" y="107"/>
              <a:ext cx="1015200" cy="1015200"/>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g2e69aaac2c6_0_761"/>
            <p:cNvSpPr/>
            <p:nvPr/>
          </p:nvSpPr>
          <p:spPr>
            <a:xfrm rot="10800000">
              <a:off x="6098378" y="97"/>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g2e69aaac2c6_0_761"/>
            <p:cNvSpPr/>
            <p:nvPr/>
          </p:nvSpPr>
          <p:spPr>
            <a:xfrm rot="10800000">
              <a:off x="8128789" y="101537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6" name="Google Shape;36;g2e69aaac2c6_0_761"/>
          <p:cNvSpPr txBox="1">
            <a:spLocks noGrp="1"/>
          </p:cNvSpPr>
          <p:nvPr>
            <p:ph type="title"/>
          </p:nvPr>
        </p:nvSpPr>
        <p:spPr>
          <a:xfrm>
            <a:off x="490250" y="526350"/>
            <a:ext cx="56187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37" name="Google Shape;37;g2e69aaac2c6_0_761"/>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
        <p:cNvGrpSpPr/>
        <p:nvPr/>
      </p:nvGrpSpPr>
      <p:grpSpPr>
        <a:xfrm>
          <a:off x="0" y="0"/>
          <a:ext cx="0" cy="0"/>
          <a:chOff x="0" y="0"/>
          <a:chExt cx="0" cy="0"/>
        </a:xfrm>
      </p:grpSpPr>
      <p:sp>
        <p:nvSpPr>
          <p:cNvPr id="39" name="Google Shape;39;g2e69aaac2c6_0_790"/>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SECTION_TITLE_AND_DESCRIPTION_1_1_3">
    <p:bg>
      <p:bgPr>
        <a:blipFill>
          <a:blip r:embed="rId2">
            <a:alphaModFix/>
          </a:blip>
          <a:stretch>
            <a:fillRect/>
          </a:stretch>
        </a:blipFill>
        <a:effectLst/>
      </p:bgPr>
    </p:bg>
    <p:spTree>
      <p:nvGrpSpPr>
        <p:cNvPr id="1" name="Shape 40"/>
        <p:cNvGrpSpPr/>
        <p:nvPr/>
      </p:nvGrpSpPr>
      <p:grpSpPr>
        <a:xfrm>
          <a:off x="0" y="0"/>
          <a:ext cx="0" cy="0"/>
          <a:chOff x="0" y="0"/>
          <a:chExt cx="0" cy="0"/>
        </a:xfrm>
      </p:grpSpPr>
      <p:sp>
        <p:nvSpPr>
          <p:cNvPr id="41" name="Google Shape;41;g2e69aaac2c6_0_795"/>
          <p:cNvSpPr txBox="1">
            <a:spLocks noGrp="1"/>
          </p:cNvSpPr>
          <p:nvPr>
            <p:ph type="title"/>
          </p:nvPr>
        </p:nvSpPr>
        <p:spPr>
          <a:xfrm>
            <a:off x="3538497" y="2615575"/>
            <a:ext cx="2067000" cy="548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1800"/>
              <a:buNone/>
              <a:defRPr sz="1800">
                <a:solidFill>
                  <a:schemeClr val="lt1"/>
                </a:solidFill>
              </a:defRPr>
            </a:lvl1pPr>
            <a:lvl2pPr lvl="1" algn="ctr">
              <a:lnSpc>
                <a:spcPct val="100000"/>
              </a:lnSpc>
              <a:spcBef>
                <a:spcPts val="0"/>
              </a:spcBef>
              <a:spcAft>
                <a:spcPts val="0"/>
              </a:spcAft>
              <a:buClr>
                <a:schemeClr val="lt1"/>
              </a:buClr>
              <a:buSzPts val="4200"/>
              <a:buNone/>
              <a:defRPr sz="4200">
                <a:solidFill>
                  <a:schemeClr val="lt1"/>
                </a:solidFill>
              </a:defRPr>
            </a:lvl2pPr>
            <a:lvl3pPr lvl="2" algn="ctr">
              <a:lnSpc>
                <a:spcPct val="100000"/>
              </a:lnSpc>
              <a:spcBef>
                <a:spcPts val="0"/>
              </a:spcBef>
              <a:spcAft>
                <a:spcPts val="0"/>
              </a:spcAft>
              <a:buClr>
                <a:schemeClr val="lt1"/>
              </a:buClr>
              <a:buSzPts val="4200"/>
              <a:buNone/>
              <a:defRPr sz="4200">
                <a:solidFill>
                  <a:schemeClr val="lt1"/>
                </a:solidFill>
              </a:defRPr>
            </a:lvl3pPr>
            <a:lvl4pPr lvl="3" algn="ctr">
              <a:lnSpc>
                <a:spcPct val="100000"/>
              </a:lnSpc>
              <a:spcBef>
                <a:spcPts val="0"/>
              </a:spcBef>
              <a:spcAft>
                <a:spcPts val="0"/>
              </a:spcAft>
              <a:buClr>
                <a:schemeClr val="lt1"/>
              </a:buClr>
              <a:buSzPts val="4200"/>
              <a:buNone/>
              <a:defRPr sz="4200">
                <a:solidFill>
                  <a:schemeClr val="lt1"/>
                </a:solidFill>
              </a:defRPr>
            </a:lvl4pPr>
            <a:lvl5pPr lvl="4" algn="ctr">
              <a:lnSpc>
                <a:spcPct val="100000"/>
              </a:lnSpc>
              <a:spcBef>
                <a:spcPts val="0"/>
              </a:spcBef>
              <a:spcAft>
                <a:spcPts val="0"/>
              </a:spcAft>
              <a:buClr>
                <a:schemeClr val="lt1"/>
              </a:buClr>
              <a:buSzPts val="4200"/>
              <a:buNone/>
              <a:defRPr sz="4200">
                <a:solidFill>
                  <a:schemeClr val="lt1"/>
                </a:solidFill>
              </a:defRPr>
            </a:lvl5pPr>
            <a:lvl6pPr lvl="5" algn="ctr">
              <a:lnSpc>
                <a:spcPct val="100000"/>
              </a:lnSpc>
              <a:spcBef>
                <a:spcPts val="0"/>
              </a:spcBef>
              <a:spcAft>
                <a:spcPts val="0"/>
              </a:spcAft>
              <a:buClr>
                <a:schemeClr val="lt1"/>
              </a:buClr>
              <a:buSzPts val="4200"/>
              <a:buNone/>
              <a:defRPr sz="4200">
                <a:solidFill>
                  <a:schemeClr val="lt1"/>
                </a:solidFill>
              </a:defRPr>
            </a:lvl6pPr>
            <a:lvl7pPr lvl="6" algn="ctr">
              <a:lnSpc>
                <a:spcPct val="100000"/>
              </a:lnSpc>
              <a:spcBef>
                <a:spcPts val="0"/>
              </a:spcBef>
              <a:spcAft>
                <a:spcPts val="0"/>
              </a:spcAft>
              <a:buClr>
                <a:schemeClr val="lt1"/>
              </a:buClr>
              <a:buSzPts val="4200"/>
              <a:buNone/>
              <a:defRPr sz="4200">
                <a:solidFill>
                  <a:schemeClr val="lt1"/>
                </a:solidFill>
              </a:defRPr>
            </a:lvl7pPr>
            <a:lvl8pPr lvl="7" algn="ctr">
              <a:lnSpc>
                <a:spcPct val="100000"/>
              </a:lnSpc>
              <a:spcBef>
                <a:spcPts val="0"/>
              </a:spcBef>
              <a:spcAft>
                <a:spcPts val="0"/>
              </a:spcAft>
              <a:buClr>
                <a:schemeClr val="lt1"/>
              </a:buClr>
              <a:buSzPts val="4200"/>
              <a:buNone/>
              <a:defRPr sz="4200">
                <a:solidFill>
                  <a:schemeClr val="lt1"/>
                </a:solidFill>
              </a:defRPr>
            </a:lvl8pPr>
            <a:lvl9pPr lvl="8" algn="ctr">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42" name="Google Shape;42;g2e69aaac2c6_0_795"/>
          <p:cNvSpPr txBox="1">
            <a:spLocks noGrp="1"/>
          </p:cNvSpPr>
          <p:nvPr>
            <p:ph type="subTitle" idx="1"/>
          </p:nvPr>
        </p:nvSpPr>
        <p:spPr>
          <a:xfrm>
            <a:off x="3538497" y="3148075"/>
            <a:ext cx="20670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400"/>
              <a:buNone/>
              <a:defRPr sz="1400">
                <a:solidFill>
                  <a:schemeClr val="lt1"/>
                </a:solidFill>
              </a:defRPr>
            </a:lvl1pPr>
            <a:lvl2pPr lvl="1" algn="ctr">
              <a:lnSpc>
                <a:spcPct val="100000"/>
              </a:lnSpc>
              <a:spcBef>
                <a:spcPts val="0"/>
              </a:spcBef>
              <a:spcAft>
                <a:spcPts val="0"/>
              </a:spcAft>
              <a:buClr>
                <a:schemeClr val="lt1"/>
              </a:buClr>
              <a:buSzPts val="2100"/>
              <a:buNone/>
              <a:defRPr sz="2100">
                <a:solidFill>
                  <a:schemeClr val="lt1"/>
                </a:solidFill>
              </a:defRPr>
            </a:lvl2pPr>
            <a:lvl3pPr lvl="2" algn="ctr">
              <a:lnSpc>
                <a:spcPct val="100000"/>
              </a:lnSpc>
              <a:spcBef>
                <a:spcPts val="0"/>
              </a:spcBef>
              <a:spcAft>
                <a:spcPts val="0"/>
              </a:spcAft>
              <a:buClr>
                <a:schemeClr val="lt1"/>
              </a:buClr>
              <a:buSzPts val="2100"/>
              <a:buNone/>
              <a:defRPr sz="2100">
                <a:solidFill>
                  <a:schemeClr val="lt1"/>
                </a:solidFill>
              </a:defRPr>
            </a:lvl3pPr>
            <a:lvl4pPr lvl="3" algn="ctr">
              <a:lnSpc>
                <a:spcPct val="100000"/>
              </a:lnSpc>
              <a:spcBef>
                <a:spcPts val="0"/>
              </a:spcBef>
              <a:spcAft>
                <a:spcPts val="0"/>
              </a:spcAft>
              <a:buClr>
                <a:schemeClr val="lt1"/>
              </a:buClr>
              <a:buSzPts val="2100"/>
              <a:buNone/>
              <a:defRPr sz="2100">
                <a:solidFill>
                  <a:schemeClr val="lt1"/>
                </a:solidFill>
              </a:defRPr>
            </a:lvl4pPr>
            <a:lvl5pPr lvl="4" algn="ctr">
              <a:lnSpc>
                <a:spcPct val="100000"/>
              </a:lnSpc>
              <a:spcBef>
                <a:spcPts val="0"/>
              </a:spcBef>
              <a:spcAft>
                <a:spcPts val="0"/>
              </a:spcAft>
              <a:buClr>
                <a:schemeClr val="lt1"/>
              </a:buClr>
              <a:buSzPts val="2100"/>
              <a:buNone/>
              <a:defRPr sz="2100">
                <a:solidFill>
                  <a:schemeClr val="lt1"/>
                </a:solidFill>
              </a:defRPr>
            </a:lvl5pPr>
            <a:lvl6pPr lvl="5" algn="ctr">
              <a:lnSpc>
                <a:spcPct val="100000"/>
              </a:lnSpc>
              <a:spcBef>
                <a:spcPts val="0"/>
              </a:spcBef>
              <a:spcAft>
                <a:spcPts val="0"/>
              </a:spcAft>
              <a:buClr>
                <a:schemeClr val="lt1"/>
              </a:buClr>
              <a:buSzPts val="2100"/>
              <a:buNone/>
              <a:defRPr sz="2100">
                <a:solidFill>
                  <a:schemeClr val="lt1"/>
                </a:solidFill>
              </a:defRPr>
            </a:lvl6pPr>
            <a:lvl7pPr lvl="6" algn="ctr">
              <a:lnSpc>
                <a:spcPct val="100000"/>
              </a:lnSpc>
              <a:spcBef>
                <a:spcPts val="0"/>
              </a:spcBef>
              <a:spcAft>
                <a:spcPts val="0"/>
              </a:spcAft>
              <a:buClr>
                <a:schemeClr val="lt1"/>
              </a:buClr>
              <a:buSzPts val="2100"/>
              <a:buNone/>
              <a:defRPr sz="2100">
                <a:solidFill>
                  <a:schemeClr val="lt1"/>
                </a:solidFill>
              </a:defRPr>
            </a:lvl7pPr>
            <a:lvl8pPr lvl="7" algn="ctr">
              <a:lnSpc>
                <a:spcPct val="100000"/>
              </a:lnSpc>
              <a:spcBef>
                <a:spcPts val="0"/>
              </a:spcBef>
              <a:spcAft>
                <a:spcPts val="0"/>
              </a:spcAft>
              <a:buClr>
                <a:schemeClr val="lt1"/>
              </a:buClr>
              <a:buSzPts val="2100"/>
              <a:buNone/>
              <a:defRPr sz="2100">
                <a:solidFill>
                  <a:schemeClr val="lt1"/>
                </a:solidFill>
              </a:defRPr>
            </a:lvl8pPr>
            <a:lvl9pPr lvl="8" algn="ctr">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43" name="Google Shape;43;g2e69aaac2c6_0_795"/>
          <p:cNvSpPr txBox="1">
            <a:spLocks noGrp="1"/>
          </p:cNvSpPr>
          <p:nvPr>
            <p:ph type="title" idx="2"/>
          </p:nvPr>
        </p:nvSpPr>
        <p:spPr>
          <a:xfrm>
            <a:off x="6028553" y="2615575"/>
            <a:ext cx="2067000" cy="548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1800"/>
              <a:buNone/>
              <a:defRPr sz="1800">
                <a:solidFill>
                  <a:schemeClr val="lt1"/>
                </a:solidFill>
              </a:defRPr>
            </a:lvl1pPr>
            <a:lvl2pPr lvl="1" algn="ctr">
              <a:lnSpc>
                <a:spcPct val="100000"/>
              </a:lnSpc>
              <a:spcBef>
                <a:spcPts val="0"/>
              </a:spcBef>
              <a:spcAft>
                <a:spcPts val="0"/>
              </a:spcAft>
              <a:buClr>
                <a:schemeClr val="lt1"/>
              </a:buClr>
              <a:buSzPts val="4200"/>
              <a:buNone/>
              <a:defRPr sz="4200">
                <a:solidFill>
                  <a:schemeClr val="lt1"/>
                </a:solidFill>
              </a:defRPr>
            </a:lvl2pPr>
            <a:lvl3pPr lvl="2" algn="ctr">
              <a:lnSpc>
                <a:spcPct val="100000"/>
              </a:lnSpc>
              <a:spcBef>
                <a:spcPts val="0"/>
              </a:spcBef>
              <a:spcAft>
                <a:spcPts val="0"/>
              </a:spcAft>
              <a:buClr>
                <a:schemeClr val="lt1"/>
              </a:buClr>
              <a:buSzPts val="4200"/>
              <a:buNone/>
              <a:defRPr sz="4200">
                <a:solidFill>
                  <a:schemeClr val="lt1"/>
                </a:solidFill>
              </a:defRPr>
            </a:lvl3pPr>
            <a:lvl4pPr lvl="3" algn="ctr">
              <a:lnSpc>
                <a:spcPct val="100000"/>
              </a:lnSpc>
              <a:spcBef>
                <a:spcPts val="0"/>
              </a:spcBef>
              <a:spcAft>
                <a:spcPts val="0"/>
              </a:spcAft>
              <a:buClr>
                <a:schemeClr val="lt1"/>
              </a:buClr>
              <a:buSzPts val="4200"/>
              <a:buNone/>
              <a:defRPr sz="4200">
                <a:solidFill>
                  <a:schemeClr val="lt1"/>
                </a:solidFill>
              </a:defRPr>
            </a:lvl4pPr>
            <a:lvl5pPr lvl="4" algn="ctr">
              <a:lnSpc>
                <a:spcPct val="100000"/>
              </a:lnSpc>
              <a:spcBef>
                <a:spcPts val="0"/>
              </a:spcBef>
              <a:spcAft>
                <a:spcPts val="0"/>
              </a:spcAft>
              <a:buClr>
                <a:schemeClr val="lt1"/>
              </a:buClr>
              <a:buSzPts val="4200"/>
              <a:buNone/>
              <a:defRPr sz="4200">
                <a:solidFill>
                  <a:schemeClr val="lt1"/>
                </a:solidFill>
              </a:defRPr>
            </a:lvl5pPr>
            <a:lvl6pPr lvl="5" algn="ctr">
              <a:lnSpc>
                <a:spcPct val="100000"/>
              </a:lnSpc>
              <a:spcBef>
                <a:spcPts val="0"/>
              </a:spcBef>
              <a:spcAft>
                <a:spcPts val="0"/>
              </a:spcAft>
              <a:buClr>
                <a:schemeClr val="lt1"/>
              </a:buClr>
              <a:buSzPts val="4200"/>
              <a:buNone/>
              <a:defRPr sz="4200">
                <a:solidFill>
                  <a:schemeClr val="lt1"/>
                </a:solidFill>
              </a:defRPr>
            </a:lvl6pPr>
            <a:lvl7pPr lvl="6" algn="ctr">
              <a:lnSpc>
                <a:spcPct val="100000"/>
              </a:lnSpc>
              <a:spcBef>
                <a:spcPts val="0"/>
              </a:spcBef>
              <a:spcAft>
                <a:spcPts val="0"/>
              </a:spcAft>
              <a:buClr>
                <a:schemeClr val="lt1"/>
              </a:buClr>
              <a:buSzPts val="4200"/>
              <a:buNone/>
              <a:defRPr sz="4200">
                <a:solidFill>
                  <a:schemeClr val="lt1"/>
                </a:solidFill>
              </a:defRPr>
            </a:lvl7pPr>
            <a:lvl8pPr lvl="7" algn="ctr">
              <a:lnSpc>
                <a:spcPct val="100000"/>
              </a:lnSpc>
              <a:spcBef>
                <a:spcPts val="0"/>
              </a:spcBef>
              <a:spcAft>
                <a:spcPts val="0"/>
              </a:spcAft>
              <a:buClr>
                <a:schemeClr val="lt1"/>
              </a:buClr>
              <a:buSzPts val="4200"/>
              <a:buNone/>
              <a:defRPr sz="4200">
                <a:solidFill>
                  <a:schemeClr val="lt1"/>
                </a:solidFill>
              </a:defRPr>
            </a:lvl8pPr>
            <a:lvl9pPr lvl="8" algn="ctr">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44" name="Google Shape;44;g2e69aaac2c6_0_795"/>
          <p:cNvSpPr txBox="1">
            <a:spLocks noGrp="1"/>
          </p:cNvSpPr>
          <p:nvPr>
            <p:ph type="subTitle" idx="3"/>
          </p:nvPr>
        </p:nvSpPr>
        <p:spPr>
          <a:xfrm>
            <a:off x="6028553" y="3148075"/>
            <a:ext cx="20670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400"/>
              <a:buNone/>
              <a:defRPr sz="1400">
                <a:solidFill>
                  <a:schemeClr val="lt1"/>
                </a:solidFill>
              </a:defRPr>
            </a:lvl1pPr>
            <a:lvl2pPr lvl="1" algn="ctr">
              <a:lnSpc>
                <a:spcPct val="100000"/>
              </a:lnSpc>
              <a:spcBef>
                <a:spcPts val="0"/>
              </a:spcBef>
              <a:spcAft>
                <a:spcPts val="0"/>
              </a:spcAft>
              <a:buClr>
                <a:schemeClr val="lt1"/>
              </a:buClr>
              <a:buSzPts val="2100"/>
              <a:buNone/>
              <a:defRPr sz="2100">
                <a:solidFill>
                  <a:schemeClr val="lt1"/>
                </a:solidFill>
              </a:defRPr>
            </a:lvl2pPr>
            <a:lvl3pPr lvl="2" algn="ctr">
              <a:lnSpc>
                <a:spcPct val="100000"/>
              </a:lnSpc>
              <a:spcBef>
                <a:spcPts val="0"/>
              </a:spcBef>
              <a:spcAft>
                <a:spcPts val="0"/>
              </a:spcAft>
              <a:buClr>
                <a:schemeClr val="lt1"/>
              </a:buClr>
              <a:buSzPts val="2100"/>
              <a:buNone/>
              <a:defRPr sz="2100">
                <a:solidFill>
                  <a:schemeClr val="lt1"/>
                </a:solidFill>
              </a:defRPr>
            </a:lvl3pPr>
            <a:lvl4pPr lvl="3" algn="ctr">
              <a:lnSpc>
                <a:spcPct val="100000"/>
              </a:lnSpc>
              <a:spcBef>
                <a:spcPts val="0"/>
              </a:spcBef>
              <a:spcAft>
                <a:spcPts val="0"/>
              </a:spcAft>
              <a:buClr>
                <a:schemeClr val="lt1"/>
              </a:buClr>
              <a:buSzPts val="2100"/>
              <a:buNone/>
              <a:defRPr sz="2100">
                <a:solidFill>
                  <a:schemeClr val="lt1"/>
                </a:solidFill>
              </a:defRPr>
            </a:lvl4pPr>
            <a:lvl5pPr lvl="4" algn="ctr">
              <a:lnSpc>
                <a:spcPct val="100000"/>
              </a:lnSpc>
              <a:spcBef>
                <a:spcPts val="0"/>
              </a:spcBef>
              <a:spcAft>
                <a:spcPts val="0"/>
              </a:spcAft>
              <a:buClr>
                <a:schemeClr val="lt1"/>
              </a:buClr>
              <a:buSzPts val="2100"/>
              <a:buNone/>
              <a:defRPr sz="2100">
                <a:solidFill>
                  <a:schemeClr val="lt1"/>
                </a:solidFill>
              </a:defRPr>
            </a:lvl5pPr>
            <a:lvl6pPr lvl="5" algn="ctr">
              <a:lnSpc>
                <a:spcPct val="100000"/>
              </a:lnSpc>
              <a:spcBef>
                <a:spcPts val="0"/>
              </a:spcBef>
              <a:spcAft>
                <a:spcPts val="0"/>
              </a:spcAft>
              <a:buClr>
                <a:schemeClr val="lt1"/>
              </a:buClr>
              <a:buSzPts val="2100"/>
              <a:buNone/>
              <a:defRPr sz="2100">
                <a:solidFill>
                  <a:schemeClr val="lt1"/>
                </a:solidFill>
              </a:defRPr>
            </a:lvl6pPr>
            <a:lvl7pPr lvl="6" algn="ctr">
              <a:lnSpc>
                <a:spcPct val="100000"/>
              </a:lnSpc>
              <a:spcBef>
                <a:spcPts val="0"/>
              </a:spcBef>
              <a:spcAft>
                <a:spcPts val="0"/>
              </a:spcAft>
              <a:buClr>
                <a:schemeClr val="lt1"/>
              </a:buClr>
              <a:buSzPts val="2100"/>
              <a:buNone/>
              <a:defRPr sz="2100">
                <a:solidFill>
                  <a:schemeClr val="lt1"/>
                </a:solidFill>
              </a:defRPr>
            </a:lvl7pPr>
            <a:lvl8pPr lvl="7" algn="ctr">
              <a:lnSpc>
                <a:spcPct val="100000"/>
              </a:lnSpc>
              <a:spcBef>
                <a:spcPts val="0"/>
              </a:spcBef>
              <a:spcAft>
                <a:spcPts val="0"/>
              </a:spcAft>
              <a:buClr>
                <a:schemeClr val="lt1"/>
              </a:buClr>
              <a:buSzPts val="2100"/>
              <a:buNone/>
              <a:defRPr sz="2100">
                <a:solidFill>
                  <a:schemeClr val="lt1"/>
                </a:solidFill>
              </a:defRPr>
            </a:lvl8pPr>
            <a:lvl9pPr lvl="8" algn="ctr">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45" name="Google Shape;45;g2e69aaac2c6_0_795"/>
          <p:cNvSpPr txBox="1">
            <a:spLocks noGrp="1"/>
          </p:cNvSpPr>
          <p:nvPr>
            <p:ph type="title" idx="4"/>
          </p:nvPr>
        </p:nvSpPr>
        <p:spPr>
          <a:xfrm>
            <a:off x="1048447" y="2615575"/>
            <a:ext cx="2067000" cy="548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1800"/>
              <a:buNone/>
              <a:defRPr sz="1800">
                <a:solidFill>
                  <a:schemeClr val="lt1"/>
                </a:solidFill>
              </a:defRPr>
            </a:lvl1pPr>
            <a:lvl2pPr lvl="1" algn="ctr">
              <a:lnSpc>
                <a:spcPct val="100000"/>
              </a:lnSpc>
              <a:spcBef>
                <a:spcPts val="0"/>
              </a:spcBef>
              <a:spcAft>
                <a:spcPts val="0"/>
              </a:spcAft>
              <a:buClr>
                <a:schemeClr val="lt1"/>
              </a:buClr>
              <a:buSzPts val="4200"/>
              <a:buNone/>
              <a:defRPr sz="4200">
                <a:solidFill>
                  <a:schemeClr val="lt1"/>
                </a:solidFill>
              </a:defRPr>
            </a:lvl2pPr>
            <a:lvl3pPr lvl="2" algn="ctr">
              <a:lnSpc>
                <a:spcPct val="100000"/>
              </a:lnSpc>
              <a:spcBef>
                <a:spcPts val="0"/>
              </a:spcBef>
              <a:spcAft>
                <a:spcPts val="0"/>
              </a:spcAft>
              <a:buClr>
                <a:schemeClr val="lt1"/>
              </a:buClr>
              <a:buSzPts val="4200"/>
              <a:buNone/>
              <a:defRPr sz="4200">
                <a:solidFill>
                  <a:schemeClr val="lt1"/>
                </a:solidFill>
              </a:defRPr>
            </a:lvl3pPr>
            <a:lvl4pPr lvl="3" algn="ctr">
              <a:lnSpc>
                <a:spcPct val="100000"/>
              </a:lnSpc>
              <a:spcBef>
                <a:spcPts val="0"/>
              </a:spcBef>
              <a:spcAft>
                <a:spcPts val="0"/>
              </a:spcAft>
              <a:buClr>
                <a:schemeClr val="lt1"/>
              </a:buClr>
              <a:buSzPts val="4200"/>
              <a:buNone/>
              <a:defRPr sz="4200">
                <a:solidFill>
                  <a:schemeClr val="lt1"/>
                </a:solidFill>
              </a:defRPr>
            </a:lvl4pPr>
            <a:lvl5pPr lvl="4" algn="ctr">
              <a:lnSpc>
                <a:spcPct val="100000"/>
              </a:lnSpc>
              <a:spcBef>
                <a:spcPts val="0"/>
              </a:spcBef>
              <a:spcAft>
                <a:spcPts val="0"/>
              </a:spcAft>
              <a:buClr>
                <a:schemeClr val="lt1"/>
              </a:buClr>
              <a:buSzPts val="4200"/>
              <a:buNone/>
              <a:defRPr sz="4200">
                <a:solidFill>
                  <a:schemeClr val="lt1"/>
                </a:solidFill>
              </a:defRPr>
            </a:lvl5pPr>
            <a:lvl6pPr lvl="5" algn="ctr">
              <a:lnSpc>
                <a:spcPct val="100000"/>
              </a:lnSpc>
              <a:spcBef>
                <a:spcPts val="0"/>
              </a:spcBef>
              <a:spcAft>
                <a:spcPts val="0"/>
              </a:spcAft>
              <a:buClr>
                <a:schemeClr val="lt1"/>
              </a:buClr>
              <a:buSzPts val="4200"/>
              <a:buNone/>
              <a:defRPr sz="4200">
                <a:solidFill>
                  <a:schemeClr val="lt1"/>
                </a:solidFill>
              </a:defRPr>
            </a:lvl6pPr>
            <a:lvl7pPr lvl="6" algn="ctr">
              <a:lnSpc>
                <a:spcPct val="100000"/>
              </a:lnSpc>
              <a:spcBef>
                <a:spcPts val="0"/>
              </a:spcBef>
              <a:spcAft>
                <a:spcPts val="0"/>
              </a:spcAft>
              <a:buClr>
                <a:schemeClr val="lt1"/>
              </a:buClr>
              <a:buSzPts val="4200"/>
              <a:buNone/>
              <a:defRPr sz="4200">
                <a:solidFill>
                  <a:schemeClr val="lt1"/>
                </a:solidFill>
              </a:defRPr>
            </a:lvl7pPr>
            <a:lvl8pPr lvl="7" algn="ctr">
              <a:lnSpc>
                <a:spcPct val="100000"/>
              </a:lnSpc>
              <a:spcBef>
                <a:spcPts val="0"/>
              </a:spcBef>
              <a:spcAft>
                <a:spcPts val="0"/>
              </a:spcAft>
              <a:buClr>
                <a:schemeClr val="lt1"/>
              </a:buClr>
              <a:buSzPts val="4200"/>
              <a:buNone/>
              <a:defRPr sz="4200">
                <a:solidFill>
                  <a:schemeClr val="lt1"/>
                </a:solidFill>
              </a:defRPr>
            </a:lvl8pPr>
            <a:lvl9pPr lvl="8" algn="ctr">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46" name="Google Shape;46;g2e69aaac2c6_0_795"/>
          <p:cNvSpPr txBox="1">
            <a:spLocks noGrp="1"/>
          </p:cNvSpPr>
          <p:nvPr>
            <p:ph type="subTitle" idx="5"/>
          </p:nvPr>
        </p:nvSpPr>
        <p:spPr>
          <a:xfrm>
            <a:off x="1048447" y="3148075"/>
            <a:ext cx="20670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400"/>
              <a:buNone/>
              <a:defRPr sz="1400">
                <a:solidFill>
                  <a:schemeClr val="lt1"/>
                </a:solidFill>
              </a:defRPr>
            </a:lvl1pPr>
            <a:lvl2pPr lvl="1" algn="ctr">
              <a:lnSpc>
                <a:spcPct val="100000"/>
              </a:lnSpc>
              <a:spcBef>
                <a:spcPts val="0"/>
              </a:spcBef>
              <a:spcAft>
                <a:spcPts val="0"/>
              </a:spcAft>
              <a:buClr>
                <a:schemeClr val="lt1"/>
              </a:buClr>
              <a:buSzPts val="2100"/>
              <a:buNone/>
              <a:defRPr sz="2100">
                <a:solidFill>
                  <a:schemeClr val="lt1"/>
                </a:solidFill>
              </a:defRPr>
            </a:lvl2pPr>
            <a:lvl3pPr lvl="2" algn="ctr">
              <a:lnSpc>
                <a:spcPct val="100000"/>
              </a:lnSpc>
              <a:spcBef>
                <a:spcPts val="0"/>
              </a:spcBef>
              <a:spcAft>
                <a:spcPts val="0"/>
              </a:spcAft>
              <a:buClr>
                <a:schemeClr val="lt1"/>
              </a:buClr>
              <a:buSzPts val="2100"/>
              <a:buNone/>
              <a:defRPr sz="2100">
                <a:solidFill>
                  <a:schemeClr val="lt1"/>
                </a:solidFill>
              </a:defRPr>
            </a:lvl3pPr>
            <a:lvl4pPr lvl="3" algn="ctr">
              <a:lnSpc>
                <a:spcPct val="100000"/>
              </a:lnSpc>
              <a:spcBef>
                <a:spcPts val="0"/>
              </a:spcBef>
              <a:spcAft>
                <a:spcPts val="0"/>
              </a:spcAft>
              <a:buClr>
                <a:schemeClr val="lt1"/>
              </a:buClr>
              <a:buSzPts val="2100"/>
              <a:buNone/>
              <a:defRPr sz="2100">
                <a:solidFill>
                  <a:schemeClr val="lt1"/>
                </a:solidFill>
              </a:defRPr>
            </a:lvl4pPr>
            <a:lvl5pPr lvl="4" algn="ctr">
              <a:lnSpc>
                <a:spcPct val="100000"/>
              </a:lnSpc>
              <a:spcBef>
                <a:spcPts val="0"/>
              </a:spcBef>
              <a:spcAft>
                <a:spcPts val="0"/>
              </a:spcAft>
              <a:buClr>
                <a:schemeClr val="lt1"/>
              </a:buClr>
              <a:buSzPts val="2100"/>
              <a:buNone/>
              <a:defRPr sz="2100">
                <a:solidFill>
                  <a:schemeClr val="lt1"/>
                </a:solidFill>
              </a:defRPr>
            </a:lvl5pPr>
            <a:lvl6pPr lvl="5" algn="ctr">
              <a:lnSpc>
                <a:spcPct val="100000"/>
              </a:lnSpc>
              <a:spcBef>
                <a:spcPts val="0"/>
              </a:spcBef>
              <a:spcAft>
                <a:spcPts val="0"/>
              </a:spcAft>
              <a:buClr>
                <a:schemeClr val="lt1"/>
              </a:buClr>
              <a:buSzPts val="2100"/>
              <a:buNone/>
              <a:defRPr sz="2100">
                <a:solidFill>
                  <a:schemeClr val="lt1"/>
                </a:solidFill>
              </a:defRPr>
            </a:lvl6pPr>
            <a:lvl7pPr lvl="6" algn="ctr">
              <a:lnSpc>
                <a:spcPct val="100000"/>
              </a:lnSpc>
              <a:spcBef>
                <a:spcPts val="0"/>
              </a:spcBef>
              <a:spcAft>
                <a:spcPts val="0"/>
              </a:spcAft>
              <a:buClr>
                <a:schemeClr val="lt1"/>
              </a:buClr>
              <a:buSzPts val="2100"/>
              <a:buNone/>
              <a:defRPr sz="2100">
                <a:solidFill>
                  <a:schemeClr val="lt1"/>
                </a:solidFill>
              </a:defRPr>
            </a:lvl7pPr>
            <a:lvl8pPr lvl="7" algn="ctr">
              <a:lnSpc>
                <a:spcPct val="100000"/>
              </a:lnSpc>
              <a:spcBef>
                <a:spcPts val="0"/>
              </a:spcBef>
              <a:spcAft>
                <a:spcPts val="0"/>
              </a:spcAft>
              <a:buClr>
                <a:schemeClr val="lt1"/>
              </a:buClr>
              <a:buSzPts val="2100"/>
              <a:buNone/>
              <a:defRPr sz="2100">
                <a:solidFill>
                  <a:schemeClr val="lt1"/>
                </a:solidFill>
              </a:defRPr>
            </a:lvl8pPr>
            <a:lvl9pPr lvl="8" algn="ctr">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47" name="Google Shape;47;g2e69aaac2c6_0_795"/>
          <p:cNvSpPr txBox="1">
            <a:spLocks noGrp="1"/>
          </p:cNvSpPr>
          <p:nvPr>
            <p:ph type="title" idx="6"/>
          </p:nvPr>
        </p:nvSpPr>
        <p:spPr>
          <a:xfrm>
            <a:off x="1048450" y="1770700"/>
            <a:ext cx="2067000" cy="723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2"/>
              </a:buClr>
              <a:buSzPts val="3600"/>
              <a:buNone/>
              <a:defRPr sz="3600">
                <a:solidFill>
                  <a:schemeClr val="lt2"/>
                </a:solidFill>
              </a:defRPr>
            </a:lvl1pPr>
            <a:lvl2pPr lvl="1" algn="ctr">
              <a:lnSpc>
                <a:spcPct val="100000"/>
              </a:lnSpc>
              <a:spcBef>
                <a:spcPts val="0"/>
              </a:spcBef>
              <a:spcAft>
                <a:spcPts val="0"/>
              </a:spcAft>
              <a:buClr>
                <a:schemeClr val="lt2"/>
              </a:buClr>
              <a:buSzPts val="3600"/>
              <a:buNone/>
              <a:defRPr sz="3600">
                <a:solidFill>
                  <a:schemeClr val="lt2"/>
                </a:solidFill>
              </a:defRPr>
            </a:lvl2pPr>
            <a:lvl3pPr lvl="2" algn="ctr">
              <a:lnSpc>
                <a:spcPct val="100000"/>
              </a:lnSpc>
              <a:spcBef>
                <a:spcPts val="0"/>
              </a:spcBef>
              <a:spcAft>
                <a:spcPts val="0"/>
              </a:spcAft>
              <a:buClr>
                <a:schemeClr val="lt2"/>
              </a:buClr>
              <a:buSzPts val="3600"/>
              <a:buNone/>
              <a:defRPr sz="3600">
                <a:solidFill>
                  <a:schemeClr val="lt2"/>
                </a:solidFill>
              </a:defRPr>
            </a:lvl3pPr>
            <a:lvl4pPr lvl="3" algn="ctr">
              <a:lnSpc>
                <a:spcPct val="100000"/>
              </a:lnSpc>
              <a:spcBef>
                <a:spcPts val="0"/>
              </a:spcBef>
              <a:spcAft>
                <a:spcPts val="0"/>
              </a:spcAft>
              <a:buClr>
                <a:schemeClr val="lt2"/>
              </a:buClr>
              <a:buSzPts val="3600"/>
              <a:buNone/>
              <a:defRPr sz="3600">
                <a:solidFill>
                  <a:schemeClr val="lt2"/>
                </a:solidFill>
              </a:defRPr>
            </a:lvl4pPr>
            <a:lvl5pPr lvl="4" algn="ctr">
              <a:lnSpc>
                <a:spcPct val="100000"/>
              </a:lnSpc>
              <a:spcBef>
                <a:spcPts val="0"/>
              </a:spcBef>
              <a:spcAft>
                <a:spcPts val="0"/>
              </a:spcAft>
              <a:buClr>
                <a:schemeClr val="lt2"/>
              </a:buClr>
              <a:buSzPts val="3600"/>
              <a:buNone/>
              <a:defRPr sz="3600">
                <a:solidFill>
                  <a:schemeClr val="lt2"/>
                </a:solidFill>
              </a:defRPr>
            </a:lvl5pPr>
            <a:lvl6pPr lvl="5" algn="ctr">
              <a:lnSpc>
                <a:spcPct val="100000"/>
              </a:lnSpc>
              <a:spcBef>
                <a:spcPts val="0"/>
              </a:spcBef>
              <a:spcAft>
                <a:spcPts val="0"/>
              </a:spcAft>
              <a:buClr>
                <a:schemeClr val="lt2"/>
              </a:buClr>
              <a:buSzPts val="3600"/>
              <a:buNone/>
              <a:defRPr sz="3600">
                <a:solidFill>
                  <a:schemeClr val="lt2"/>
                </a:solidFill>
              </a:defRPr>
            </a:lvl6pPr>
            <a:lvl7pPr lvl="6" algn="ctr">
              <a:lnSpc>
                <a:spcPct val="100000"/>
              </a:lnSpc>
              <a:spcBef>
                <a:spcPts val="0"/>
              </a:spcBef>
              <a:spcAft>
                <a:spcPts val="0"/>
              </a:spcAft>
              <a:buClr>
                <a:schemeClr val="lt2"/>
              </a:buClr>
              <a:buSzPts val="3600"/>
              <a:buNone/>
              <a:defRPr sz="3600">
                <a:solidFill>
                  <a:schemeClr val="lt2"/>
                </a:solidFill>
              </a:defRPr>
            </a:lvl7pPr>
            <a:lvl8pPr lvl="7" algn="ctr">
              <a:lnSpc>
                <a:spcPct val="100000"/>
              </a:lnSpc>
              <a:spcBef>
                <a:spcPts val="0"/>
              </a:spcBef>
              <a:spcAft>
                <a:spcPts val="0"/>
              </a:spcAft>
              <a:buClr>
                <a:schemeClr val="lt2"/>
              </a:buClr>
              <a:buSzPts val="3600"/>
              <a:buNone/>
              <a:defRPr sz="3600">
                <a:solidFill>
                  <a:schemeClr val="lt2"/>
                </a:solidFill>
              </a:defRPr>
            </a:lvl8pPr>
            <a:lvl9pPr lvl="8" algn="ctr">
              <a:lnSpc>
                <a:spcPct val="100000"/>
              </a:lnSpc>
              <a:spcBef>
                <a:spcPts val="0"/>
              </a:spcBef>
              <a:spcAft>
                <a:spcPts val="0"/>
              </a:spcAft>
              <a:buClr>
                <a:schemeClr val="lt2"/>
              </a:buClr>
              <a:buSzPts val="3600"/>
              <a:buNone/>
              <a:defRPr sz="3600">
                <a:solidFill>
                  <a:schemeClr val="lt2"/>
                </a:solidFill>
              </a:defRPr>
            </a:lvl9pPr>
          </a:lstStyle>
          <a:p>
            <a:endParaRPr/>
          </a:p>
        </p:txBody>
      </p:sp>
      <p:sp>
        <p:nvSpPr>
          <p:cNvPr id="48" name="Google Shape;48;g2e69aaac2c6_0_795"/>
          <p:cNvSpPr txBox="1">
            <a:spLocks noGrp="1"/>
          </p:cNvSpPr>
          <p:nvPr>
            <p:ph type="title" idx="7"/>
          </p:nvPr>
        </p:nvSpPr>
        <p:spPr>
          <a:xfrm>
            <a:off x="3538500" y="1770700"/>
            <a:ext cx="2067000" cy="723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2"/>
              </a:buClr>
              <a:buSzPts val="3600"/>
              <a:buNone/>
              <a:defRPr sz="3600">
                <a:solidFill>
                  <a:schemeClr val="lt2"/>
                </a:solidFill>
              </a:defRPr>
            </a:lvl1pPr>
            <a:lvl2pPr lvl="1" algn="ctr">
              <a:lnSpc>
                <a:spcPct val="100000"/>
              </a:lnSpc>
              <a:spcBef>
                <a:spcPts val="0"/>
              </a:spcBef>
              <a:spcAft>
                <a:spcPts val="0"/>
              </a:spcAft>
              <a:buClr>
                <a:schemeClr val="lt2"/>
              </a:buClr>
              <a:buSzPts val="3600"/>
              <a:buNone/>
              <a:defRPr sz="3600">
                <a:solidFill>
                  <a:schemeClr val="lt2"/>
                </a:solidFill>
              </a:defRPr>
            </a:lvl2pPr>
            <a:lvl3pPr lvl="2" algn="ctr">
              <a:lnSpc>
                <a:spcPct val="100000"/>
              </a:lnSpc>
              <a:spcBef>
                <a:spcPts val="0"/>
              </a:spcBef>
              <a:spcAft>
                <a:spcPts val="0"/>
              </a:spcAft>
              <a:buClr>
                <a:schemeClr val="lt2"/>
              </a:buClr>
              <a:buSzPts val="3600"/>
              <a:buNone/>
              <a:defRPr sz="3600">
                <a:solidFill>
                  <a:schemeClr val="lt2"/>
                </a:solidFill>
              </a:defRPr>
            </a:lvl3pPr>
            <a:lvl4pPr lvl="3" algn="ctr">
              <a:lnSpc>
                <a:spcPct val="100000"/>
              </a:lnSpc>
              <a:spcBef>
                <a:spcPts val="0"/>
              </a:spcBef>
              <a:spcAft>
                <a:spcPts val="0"/>
              </a:spcAft>
              <a:buClr>
                <a:schemeClr val="lt2"/>
              </a:buClr>
              <a:buSzPts val="3600"/>
              <a:buNone/>
              <a:defRPr sz="3600">
                <a:solidFill>
                  <a:schemeClr val="lt2"/>
                </a:solidFill>
              </a:defRPr>
            </a:lvl4pPr>
            <a:lvl5pPr lvl="4" algn="ctr">
              <a:lnSpc>
                <a:spcPct val="100000"/>
              </a:lnSpc>
              <a:spcBef>
                <a:spcPts val="0"/>
              </a:spcBef>
              <a:spcAft>
                <a:spcPts val="0"/>
              </a:spcAft>
              <a:buClr>
                <a:schemeClr val="lt2"/>
              </a:buClr>
              <a:buSzPts val="3600"/>
              <a:buNone/>
              <a:defRPr sz="3600">
                <a:solidFill>
                  <a:schemeClr val="lt2"/>
                </a:solidFill>
              </a:defRPr>
            </a:lvl5pPr>
            <a:lvl6pPr lvl="5" algn="ctr">
              <a:lnSpc>
                <a:spcPct val="100000"/>
              </a:lnSpc>
              <a:spcBef>
                <a:spcPts val="0"/>
              </a:spcBef>
              <a:spcAft>
                <a:spcPts val="0"/>
              </a:spcAft>
              <a:buClr>
                <a:schemeClr val="lt2"/>
              </a:buClr>
              <a:buSzPts val="3600"/>
              <a:buNone/>
              <a:defRPr sz="3600">
                <a:solidFill>
                  <a:schemeClr val="lt2"/>
                </a:solidFill>
              </a:defRPr>
            </a:lvl6pPr>
            <a:lvl7pPr lvl="6" algn="ctr">
              <a:lnSpc>
                <a:spcPct val="100000"/>
              </a:lnSpc>
              <a:spcBef>
                <a:spcPts val="0"/>
              </a:spcBef>
              <a:spcAft>
                <a:spcPts val="0"/>
              </a:spcAft>
              <a:buClr>
                <a:schemeClr val="lt2"/>
              </a:buClr>
              <a:buSzPts val="3600"/>
              <a:buNone/>
              <a:defRPr sz="3600">
                <a:solidFill>
                  <a:schemeClr val="lt2"/>
                </a:solidFill>
              </a:defRPr>
            </a:lvl7pPr>
            <a:lvl8pPr lvl="7" algn="ctr">
              <a:lnSpc>
                <a:spcPct val="100000"/>
              </a:lnSpc>
              <a:spcBef>
                <a:spcPts val="0"/>
              </a:spcBef>
              <a:spcAft>
                <a:spcPts val="0"/>
              </a:spcAft>
              <a:buClr>
                <a:schemeClr val="lt2"/>
              </a:buClr>
              <a:buSzPts val="3600"/>
              <a:buNone/>
              <a:defRPr sz="3600">
                <a:solidFill>
                  <a:schemeClr val="lt2"/>
                </a:solidFill>
              </a:defRPr>
            </a:lvl8pPr>
            <a:lvl9pPr lvl="8" algn="ctr">
              <a:lnSpc>
                <a:spcPct val="100000"/>
              </a:lnSpc>
              <a:spcBef>
                <a:spcPts val="0"/>
              </a:spcBef>
              <a:spcAft>
                <a:spcPts val="0"/>
              </a:spcAft>
              <a:buClr>
                <a:schemeClr val="lt2"/>
              </a:buClr>
              <a:buSzPts val="3600"/>
              <a:buNone/>
              <a:defRPr sz="3600">
                <a:solidFill>
                  <a:schemeClr val="lt2"/>
                </a:solidFill>
              </a:defRPr>
            </a:lvl9pPr>
          </a:lstStyle>
          <a:p>
            <a:endParaRPr/>
          </a:p>
        </p:txBody>
      </p:sp>
      <p:sp>
        <p:nvSpPr>
          <p:cNvPr id="49" name="Google Shape;49;g2e69aaac2c6_0_795"/>
          <p:cNvSpPr txBox="1">
            <a:spLocks noGrp="1"/>
          </p:cNvSpPr>
          <p:nvPr>
            <p:ph type="title" idx="8"/>
          </p:nvPr>
        </p:nvSpPr>
        <p:spPr>
          <a:xfrm>
            <a:off x="6028550" y="1770700"/>
            <a:ext cx="2067000" cy="723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2"/>
              </a:buClr>
              <a:buSzPts val="3600"/>
              <a:buNone/>
              <a:defRPr sz="3600">
                <a:solidFill>
                  <a:schemeClr val="lt2"/>
                </a:solidFill>
              </a:defRPr>
            </a:lvl1pPr>
            <a:lvl2pPr lvl="1" algn="ctr">
              <a:lnSpc>
                <a:spcPct val="100000"/>
              </a:lnSpc>
              <a:spcBef>
                <a:spcPts val="0"/>
              </a:spcBef>
              <a:spcAft>
                <a:spcPts val="0"/>
              </a:spcAft>
              <a:buClr>
                <a:schemeClr val="lt2"/>
              </a:buClr>
              <a:buSzPts val="3600"/>
              <a:buNone/>
              <a:defRPr sz="3600">
                <a:solidFill>
                  <a:schemeClr val="lt2"/>
                </a:solidFill>
              </a:defRPr>
            </a:lvl2pPr>
            <a:lvl3pPr lvl="2" algn="ctr">
              <a:lnSpc>
                <a:spcPct val="100000"/>
              </a:lnSpc>
              <a:spcBef>
                <a:spcPts val="0"/>
              </a:spcBef>
              <a:spcAft>
                <a:spcPts val="0"/>
              </a:spcAft>
              <a:buClr>
                <a:schemeClr val="lt2"/>
              </a:buClr>
              <a:buSzPts val="3600"/>
              <a:buNone/>
              <a:defRPr sz="3600">
                <a:solidFill>
                  <a:schemeClr val="lt2"/>
                </a:solidFill>
              </a:defRPr>
            </a:lvl3pPr>
            <a:lvl4pPr lvl="3" algn="ctr">
              <a:lnSpc>
                <a:spcPct val="100000"/>
              </a:lnSpc>
              <a:spcBef>
                <a:spcPts val="0"/>
              </a:spcBef>
              <a:spcAft>
                <a:spcPts val="0"/>
              </a:spcAft>
              <a:buClr>
                <a:schemeClr val="lt2"/>
              </a:buClr>
              <a:buSzPts val="3600"/>
              <a:buNone/>
              <a:defRPr sz="3600">
                <a:solidFill>
                  <a:schemeClr val="lt2"/>
                </a:solidFill>
              </a:defRPr>
            </a:lvl4pPr>
            <a:lvl5pPr lvl="4" algn="ctr">
              <a:lnSpc>
                <a:spcPct val="100000"/>
              </a:lnSpc>
              <a:spcBef>
                <a:spcPts val="0"/>
              </a:spcBef>
              <a:spcAft>
                <a:spcPts val="0"/>
              </a:spcAft>
              <a:buClr>
                <a:schemeClr val="lt2"/>
              </a:buClr>
              <a:buSzPts val="3600"/>
              <a:buNone/>
              <a:defRPr sz="3600">
                <a:solidFill>
                  <a:schemeClr val="lt2"/>
                </a:solidFill>
              </a:defRPr>
            </a:lvl5pPr>
            <a:lvl6pPr lvl="5" algn="ctr">
              <a:lnSpc>
                <a:spcPct val="100000"/>
              </a:lnSpc>
              <a:spcBef>
                <a:spcPts val="0"/>
              </a:spcBef>
              <a:spcAft>
                <a:spcPts val="0"/>
              </a:spcAft>
              <a:buClr>
                <a:schemeClr val="lt2"/>
              </a:buClr>
              <a:buSzPts val="3600"/>
              <a:buNone/>
              <a:defRPr sz="3600">
                <a:solidFill>
                  <a:schemeClr val="lt2"/>
                </a:solidFill>
              </a:defRPr>
            </a:lvl6pPr>
            <a:lvl7pPr lvl="6" algn="ctr">
              <a:lnSpc>
                <a:spcPct val="100000"/>
              </a:lnSpc>
              <a:spcBef>
                <a:spcPts val="0"/>
              </a:spcBef>
              <a:spcAft>
                <a:spcPts val="0"/>
              </a:spcAft>
              <a:buClr>
                <a:schemeClr val="lt2"/>
              </a:buClr>
              <a:buSzPts val="3600"/>
              <a:buNone/>
              <a:defRPr sz="3600">
                <a:solidFill>
                  <a:schemeClr val="lt2"/>
                </a:solidFill>
              </a:defRPr>
            </a:lvl7pPr>
            <a:lvl8pPr lvl="7" algn="ctr">
              <a:lnSpc>
                <a:spcPct val="100000"/>
              </a:lnSpc>
              <a:spcBef>
                <a:spcPts val="0"/>
              </a:spcBef>
              <a:spcAft>
                <a:spcPts val="0"/>
              </a:spcAft>
              <a:buClr>
                <a:schemeClr val="lt2"/>
              </a:buClr>
              <a:buSzPts val="3600"/>
              <a:buNone/>
              <a:defRPr sz="3600">
                <a:solidFill>
                  <a:schemeClr val="lt2"/>
                </a:solidFill>
              </a:defRPr>
            </a:lvl8pPr>
            <a:lvl9pPr lvl="8" algn="ctr">
              <a:lnSpc>
                <a:spcPct val="100000"/>
              </a:lnSpc>
              <a:spcBef>
                <a:spcPts val="0"/>
              </a:spcBef>
              <a:spcAft>
                <a:spcPts val="0"/>
              </a:spcAft>
              <a:buClr>
                <a:schemeClr val="lt2"/>
              </a:buClr>
              <a:buSzPts val="3600"/>
              <a:buNone/>
              <a:defRPr sz="3600">
                <a:solidFill>
                  <a:schemeClr val="lt2"/>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0"/>
        <p:cNvGrpSpPr/>
        <p:nvPr/>
      </p:nvGrpSpPr>
      <p:grpSpPr>
        <a:xfrm>
          <a:off x="0" y="0"/>
          <a:ext cx="0" cy="0"/>
          <a:chOff x="0" y="0"/>
          <a:chExt cx="0" cy="0"/>
        </a:xfrm>
      </p:grpSpPr>
      <p:grpSp>
        <p:nvGrpSpPr>
          <p:cNvPr id="51" name="Google Shape;51;g2e69aaac2c6_0_739"/>
          <p:cNvGrpSpPr/>
          <p:nvPr/>
        </p:nvGrpSpPr>
        <p:grpSpPr>
          <a:xfrm>
            <a:off x="0" y="3903669"/>
            <a:ext cx="9144000" cy="1239925"/>
            <a:chOff x="0" y="3903669"/>
            <a:chExt cx="9144000" cy="1239925"/>
          </a:xfrm>
        </p:grpSpPr>
        <p:sp>
          <p:nvSpPr>
            <p:cNvPr id="52" name="Google Shape;52;g2e69aaac2c6_0_739"/>
            <p:cNvSpPr/>
            <p:nvPr/>
          </p:nvSpPr>
          <p:spPr>
            <a:xfrm>
              <a:off x="8154895"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g2e69aaac2c6_0_739"/>
            <p:cNvSpPr/>
            <p:nvPr/>
          </p:nvSpPr>
          <p:spPr>
            <a:xfrm flipH="1">
              <a:off x="6181163"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g2e69aaac2c6_0_739"/>
            <p:cNvSpPr/>
            <p:nvPr/>
          </p:nvSpPr>
          <p:spPr>
            <a:xfrm>
              <a:off x="7170274" y="3903669"/>
              <a:ext cx="989100" cy="9879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g2e69aaac2c6_0_739"/>
            <p:cNvSpPr/>
            <p:nvPr/>
          </p:nvSpPr>
          <p:spPr>
            <a:xfrm rot="10800000">
              <a:off x="8154757" y="3903682"/>
              <a:ext cx="989100" cy="987900"/>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g2e69aaac2c6_0_739"/>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7" name="Google Shape;57;g2e69aaac2c6_0_739"/>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58" name="Google Shape;58;g2e69aaac2c6_0_739"/>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59" name="Google Shape;59;g2e69aaac2c6_0_739"/>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TITLE_1_1">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g2e69aaac2c6_0_808"/>
          <p:cNvSpPr txBox="1">
            <a:spLocks noGrp="1"/>
          </p:cNvSpPr>
          <p:nvPr>
            <p:ph type="ctrTitle"/>
          </p:nvPr>
        </p:nvSpPr>
        <p:spPr>
          <a:xfrm>
            <a:off x="1850525" y="1157925"/>
            <a:ext cx="5442900" cy="2603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3000"/>
              <a:buNone/>
              <a:defRPr sz="3000" b="1">
                <a:solidFill>
                  <a:schemeClr val="lt1"/>
                </a:solidFill>
              </a:defRPr>
            </a:lvl1pPr>
            <a:lvl2pPr lvl="1" algn="ctr">
              <a:lnSpc>
                <a:spcPct val="100000"/>
              </a:lnSpc>
              <a:spcBef>
                <a:spcPts val="0"/>
              </a:spcBef>
              <a:spcAft>
                <a:spcPts val="0"/>
              </a:spcAft>
              <a:buClr>
                <a:schemeClr val="lt1"/>
              </a:buClr>
              <a:buSzPts val="3000"/>
              <a:buNone/>
              <a:defRPr sz="3000" b="1">
                <a:solidFill>
                  <a:schemeClr val="lt1"/>
                </a:solidFill>
              </a:defRPr>
            </a:lvl2pPr>
            <a:lvl3pPr lvl="2" algn="ctr">
              <a:lnSpc>
                <a:spcPct val="100000"/>
              </a:lnSpc>
              <a:spcBef>
                <a:spcPts val="0"/>
              </a:spcBef>
              <a:spcAft>
                <a:spcPts val="0"/>
              </a:spcAft>
              <a:buClr>
                <a:schemeClr val="lt1"/>
              </a:buClr>
              <a:buSzPts val="3000"/>
              <a:buNone/>
              <a:defRPr sz="3000" b="1">
                <a:solidFill>
                  <a:schemeClr val="lt1"/>
                </a:solidFill>
              </a:defRPr>
            </a:lvl3pPr>
            <a:lvl4pPr lvl="3" algn="ctr">
              <a:lnSpc>
                <a:spcPct val="100000"/>
              </a:lnSpc>
              <a:spcBef>
                <a:spcPts val="0"/>
              </a:spcBef>
              <a:spcAft>
                <a:spcPts val="0"/>
              </a:spcAft>
              <a:buClr>
                <a:schemeClr val="lt1"/>
              </a:buClr>
              <a:buSzPts val="3000"/>
              <a:buNone/>
              <a:defRPr sz="3000" b="1">
                <a:solidFill>
                  <a:schemeClr val="lt1"/>
                </a:solidFill>
              </a:defRPr>
            </a:lvl4pPr>
            <a:lvl5pPr lvl="4" algn="ctr">
              <a:lnSpc>
                <a:spcPct val="100000"/>
              </a:lnSpc>
              <a:spcBef>
                <a:spcPts val="0"/>
              </a:spcBef>
              <a:spcAft>
                <a:spcPts val="0"/>
              </a:spcAft>
              <a:buClr>
                <a:schemeClr val="lt1"/>
              </a:buClr>
              <a:buSzPts val="3000"/>
              <a:buNone/>
              <a:defRPr sz="3000" b="1">
                <a:solidFill>
                  <a:schemeClr val="lt1"/>
                </a:solidFill>
              </a:defRPr>
            </a:lvl5pPr>
            <a:lvl6pPr lvl="5" algn="ctr">
              <a:lnSpc>
                <a:spcPct val="100000"/>
              </a:lnSpc>
              <a:spcBef>
                <a:spcPts val="0"/>
              </a:spcBef>
              <a:spcAft>
                <a:spcPts val="0"/>
              </a:spcAft>
              <a:buClr>
                <a:schemeClr val="lt1"/>
              </a:buClr>
              <a:buSzPts val="3000"/>
              <a:buNone/>
              <a:defRPr sz="3000" b="1">
                <a:solidFill>
                  <a:schemeClr val="lt1"/>
                </a:solidFill>
              </a:defRPr>
            </a:lvl6pPr>
            <a:lvl7pPr lvl="6" algn="ctr">
              <a:lnSpc>
                <a:spcPct val="100000"/>
              </a:lnSpc>
              <a:spcBef>
                <a:spcPts val="0"/>
              </a:spcBef>
              <a:spcAft>
                <a:spcPts val="0"/>
              </a:spcAft>
              <a:buClr>
                <a:schemeClr val="lt1"/>
              </a:buClr>
              <a:buSzPts val="3000"/>
              <a:buNone/>
              <a:defRPr sz="3000" b="1">
                <a:solidFill>
                  <a:schemeClr val="lt1"/>
                </a:solidFill>
              </a:defRPr>
            </a:lvl7pPr>
            <a:lvl8pPr lvl="7" algn="ctr">
              <a:lnSpc>
                <a:spcPct val="100000"/>
              </a:lnSpc>
              <a:spcBef>
                <a:spcPts val="0"/>
              </a:spcBef>
              <a:spcAft>
                <a:spcPts val="0"/>
              </a:spcAft>
              <a:buClr>
                <a:schemeClr val="lt1"/>
              </a:buClr>
              <a:buSzPts val="3000"/>
              <a:buNone/>
              <a:defRPr sz="3000" b="1">
                <a:solidFill>
                  <a:schemeClr val="lt1"/>
                </a:solidFill>
              </a:defRPr>
            </a:lvl8pPr>
            <a:lvl9pPr lvl="8" algn="ctr">
              <a:lnSpc>
                <a:spcPct val="100000"/>
              </a:lnSpc>
              <a:spcBef>
                <a:spcPts val="0"/>
              </a:spcBef>
              <a:spcAft>
                <a:spcPts val="0"/>
              </a:spcAft>
              <a:buClr>
                <a:schemeClr val="lt1"/>
              </a:buClr>
              <a:buSzPts val="3000"/>
              <a:buNone/>
              <a:defRPr sz="3000" b="1">
                <a:solidFill>
                  <a:schemeClr val="lt1"/>
                </a:solidFill>
              </a:defRPr>
            </a:lvl9pPr>
          </a:lstStyle>
          <a:p>
            <a:endParaRPr/>
          </a:p>
        </p:txBody>
      </p:sp>
      <p:sp>
        <p:nvSpPr>
          <p:cNvPr id="62" name="Google Shape;62;g2e69aaac2c6_0_808"/>
          <p:cNvSpPr txBox="1">
            <a:spLocks noGrp="1"/>
          </p:cNvSpPr>
          <p:nvPr>
            <p:ph type="subTitle" idx="1"/>
          </p:nvPr>
        </p:nvSpPr>
        <p:spPr>
          <a:xfrm>
            <a:off x="2481900" y="3945600"/>
            <a:ext cx="4180200" cy="464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1400"/>
              <a:buNone/>
              <a:defRPr sz="1400">
                <a:solidFill>
                  <a:schemeClr val="accent1"/>
                </a:solidFill>
              </a:defRPr>
            </a:lvl1pPr>
            <a:lvl2pPr lvl="1" algn="ctr">
              <a:lnSpc>
                <a:spcPct val="100000"/>
              </a:lnSpc>
              <a:spcBef>
                <a:spcPts val="0"/>
              </a:spcBef>
              <a:spcAft>
                <a:spcPts val="0"/>
              </a:spcAft>
              <a:buClr>
                <a:schemeClr val="accent1"/>
              </a:buClr>
              <a:buSzPts val="1800"/>
              <a:buNone/>
              <a:defRPr sz="1800">
                <a:solidFill>
                  <a:schemeClr val="accent1"/>
                </a:solidFill>
              </a:defRPr>
            </a:lvl2pPr>
            <a:lvl3pPr lvl="2" algn="ctr">
              <a:lnSpc>
                <a:spcPct val="100000"/>
              </a:lnSpc>
              <a:spcBef>
                <a:spcPts val="0"/>
              </a:spcBef>
              <a:spcAft>
                <a:spcPts val="0"/>
              </a:spcAft>
              <a:buClr>
                <a:schemeClr val="accent1"/>
              </a:buClr>
              <a:buSzPts val="1800"/>
              <a:buNone/>
              <a:defRPr sz="1800">
                <a:solidFill>
                  <a:schemeClr val="accent1"/>
                </a:solidFill>
              </a:defRPr>
            </a:lvl3pPr>
            <a:lvl4pPr lvl="3" algn="ctr">
              <a:lnSpc>
                <a:spcPct val="100000"/>
              </a:lnSpc>
              <a:spcBef>
                <a:spcPts val="0"/>
              </a:spcBef>
              <a:spcAft>
                <a:spcPts val="0"/>
              </a:spcAft>
              <a:buClr>
                <a:schemeClr val="accent1"/>
              </a:buClr>
              <a:buSzPts val="1800"/>
              <a:buNone/>
              <a:defRPr sz="1800">
                <a:solidFill>
                  <a:schemeClr val="accent1"/>
                </a:solidFill>
              </a:defRPr>
            </a:lvl4pPr>
            <a:lvl5pPr lvl="4" algn="ctr">
              <a:lnSpc>
                <a:spcPct val="100000"/>
              </a:lnSpc>
              <a:spcBef>
                <a:spcPts val="0"/>
              </a:spcBef>
              <a:spcAft>
                <a:spcPts val="0"/>
              </a:spcAft>
              <a:buClr>
                <a:schemeClr val="accent1"/>
              </a:buClr>
              <a:buSzPts val="1800"/>
              <a:buNone/>
              <a:defRPr sz="1800">
                <a:solidFill>
                  <a:schemeClr val="accent1"/>
                </a:solidFill>
              </a:defRPr>
            </a:lvl5pPr>
            <a:lvl6pPr lvl="5" algn="ctr">
              <a:lnSpc>
                <a:spcPct val="100000"/>
              </a:lnSpc>
              <a:spcBef>
                <a:spcPts val="0"/>
              </a:spcBef>
              <a:spcAft>
                <a:spcPts val="0"/>
              </a:spcAft>
              <a:buClr>
                <a:schemeClr val="accent1"/>
              </a:buClr>
              <a:buSzPts val="1800"/>
              <a:buNone/>
              <a:defRPr sz="1800">
                <a:solidFill>
                  <a:schemeClr val="accent1"/>
                </a:solidFill>
              </a:defRPr>
            </a:lvl6pPr>
            <a:lvl7pPr lvl="6" algn="ctr">
              <a:lnSpc>
                <a:spcPct val="100000"/>
              </a:lnSpc>
              <a:spcBef>
                <a:spcPts val="0"/>
              </a:spcBef>
              <a:spcAft>
                <a:spcPts val="0"/>
              </a:spcAft>
              <a:buClr>
                <a:schemeClr val="accent1"/>
              </a:buClr>
              <a:buSzPts val="1800"/>
              <a:buNone/>
              <a:defRPr sz="1800">
                <a:solidFill>
                  <a:schemeClr val="accent1"/>
                </a:solidFill>
              </a:defRPr>
            </a:lvl7pPr>
            <a:lvl8pPr lvl="7" algn="ctr">
              <a:lnSpc>
                <a:spcPct val="100000"/>
              </a:lnSpc>
              <a:spcBef>
                <a:spcPts val="0"/>
              </a:spcBef>
              <a:spcAft>
                <a:spcPts val="0"/>
              </a:spcAft>
              <a:buClr>
                <a:schemeClr val="accent1"/>
              </a:buClr>
              <a:buSzPts val="1800"/>
              <a:buNone/>
              <a:defRPr sz="1800">
                <a:solidFill>
                  <a:schemeClr val="accent1"/>
                </a:solidFill>
              </a:defRPr>
            </a:lvl8pPr>
            <a:lvl9pPr lvl="8" algn="ctr">
              <a:lnSpc>
                <a:spcPct val="100000"/>
              </a:lnSpc>
              <a:spcBef>
                <a:spcPts val="0"/>
              </a:spcBef>
              <a:spcAft>
                <a:spcPts val="0"/>
              </a:spcAft>
              <a:buClr>
                <a:schemeClr val="accent1"/>
              </a:buClr>
              <a:buSzPts val="1800"/>
              <a:buNone/>
              <a:defRPr sz="1800">
                <a:solidFill>
                  <a:schemeClr val="accent1"/>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SECTION_HEADER_1">
    <p:bg>
      <p:bgPr>
        <a:blipFill>
          <a:blip r:embed="rId2">
            <a:alphaModFix/>
          </a:blip>
          <a:stretch>
            <a:fillRect/>
          </a:stretch>
        </a:blipFill>
        <a:effectLst/>
      </p:bgPr>
    </p:bg>
    <p:spTree>
      <p:nvGrpSpPr>
        <p:cNvPr id="1" name="Shape 63"/>
        <p:cNvGrpSpPr/>
        <p:nvPr/>
      </p:nvGrpSpPr>
      <p:grpSpPr>
        <a:xfrm>
          <a:off x="0" y="0"/>
          <a:ext cx="0" cy="0"/>
          <a:chOff x="0" y="0"/>
          <a:chExt cx="0" cy="0"/>
        </a:xfrm>
      </p:grpSpPr>
      <p:sp>
        <p:nvSpPr>
          <p:cNvPr id="64" name="Google Shape;64;g2e69aaac2c6_0_811"/>
          <p:cNvSpPr txBox="1">
            <a:spLocks noGrp="1"/>
          </p:cNvSpPr>
          <p:nvPr>
            <p:ph type="title"/>
          </p:nvPr>
        </p:nvSpPr>
        <p:spPr>
          <a:xfrm>
            <a:off x="3762670" y="3177750"/>
            <a:ext cx="3068700" cy="598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65" name="Google Shape;65;g2e69aaac2c6_0_811"/>
          <p:cNvSpPr txBox="1">
            <a:spLocks noGrp="1"/>
          </p:cNvSpPr>
          <p:nvPr>
            <p:ph type="title" idx="2"/>
          </p:nvPr>
        </p:nvSpPr>
        <p:spPr>
          <a:xfrm>
            <a:off x="1048270" y="3287500"/>
            <a:ext cx="2412900" cy="931500"/>
          </a:xfrm>
          <a:prstGeom prst="rect">
            <a:avLst/>
          </a:prstGeom>
          <a:noFill/>
          <a:ln>
            <a:noFill/>
          </a:ln>
          <a:effectLst>
            <a:outerShdw blurRad="114300" dist="28575" dir="6360000" algn="bl" rotWithShape="0">
              <a:schemeClr val="accent1">
                <a:alpha val="47450"/>
              </a:schemeClr>
            </a:outerShdw>
          </a:effectLst>
        </p:spPr>
        <p:txBody>
          <a:bodyPr spcFirstLastPara="1" wrap="square" lIns="91425" tIns="91425" rIns="91425" bIns="91425" anchor="ctr" anchorCtr="0">
            <a:noAutofit/>
          </a:bodyPr>
          <a:lstStyle>
            <a:lvl1pPr lvl="0" algn="r">
              <a:lnSpc>
                <a:spcPct val="100000"/>
              </a:lnSpc>
              <a:spcBef>
                <a:spcPts val="0"/>
              </a:spcBef>
              <a:spcAft>
                <a:spcPts val="0"/>
              </a:spcAft>
              <a:buClr>
                <a:schemeClr val="lt1"/>
              </a:buClr>
              <a:buSzPts val="6000"/>
              <a:buNone/>
              <a:defRPr sz="6000">
                <a:solidFill>
                  <a:schemeClr val="lt1"/>
                </a:solidFill>
              </a:defRPr>
            </a:lvl1pPr>
            <a:lvl2pPr lvl="1" algn="ctr">
              <a:lnSpc>
                <a:spcPct val="100000"/>
              </a:lnSpc>
              <a:spcBef>
                <a:spcPts val="0"/>
              </a:spcBef>
              <a:spcAft>
                <a:spcPts val="0"/>
              </a:spcAft>
              <a:buClr>
                <a:schemeClr val="lt1"/>
              </a:buClr>
              <a:buSzPts val="7200"/>
              <a:buNone/>
              <a:defRPr sz="7200">
                <a:solidFill>
                  <a:schemeClr val="lt1"/>
                </a:solidFill>
              </a:defRPr>
            </a:lvl2pPr>
            <a:lvl3pPr lvl="2" algn="ctr">
              <a:lnSpc>
                <a:spcPct val="100000"/>
              </a:lnSpc>
              <a:spcBef>
                <a:spcPts val="0"/>
              </a:spcBef>
              <a:spcAft>
                <a:spcPts val="0"/>
              </a:spcAft>
              <a:buClr>
                <a:schemeClr val="lt1"/>
              </a:buClr>
              <a:buSzPts val="7200"/>
              <a:buNone/>
              <a:defRPr sz="7200">
                <a:solidFill>
                  <a:schemeClr val="lt1"/>
                </a:solidFill>
              </a:defRPr>
            </a:lvl3pPr>
            <a:lvl4pPr lvl="3" algn="ctr">
              <a:lnSpc>
                <a:spcPct val="100000"/>
              </a:lnSpc>
              <a:spcBef>
                <a:spcPts val="0"/>
              </a:spcBef>
              <a:spcAft>
                <a:spcPts val="0"/>
              </a:spcAft>
              <a:buClr>
                <a:schemeClr val="lt1"/>
              </a:buClr>
              <a:buSzPts val="7200"/>
              <a:buNone/>
              <a:defRPr sz="7200">
                <a:solidFill>
                  <a:schemeClr val="lt1"/>
                </a:solidFill>
              </a:defRPr>
            </a:lvl4pPr>
            <a:lvl5pPr lvl="4" algn="ctr">
              <a:lnSpc>
                <a:spcPct val="100000"/>
              </a:lnSpc>
              <a:spcBef>
                <a:spcPts val="0"/>
              </a:spcBef>
              <a:spcAft>
                <a:spcPts val="0"/>
              </a:spcAft>
              <a:buClr>
                <a:schemeClr val="lt1"/>
              </a:buClr>
              <a:buSzPts val="7200"/>
              <a:buNone/>
              <a:defRPr sz="7200">
                <a:solidFill>
                  <a:schemeClr val="lt1"/>
                </a:solidFill>
              </a:defRPr>
            </a:lvl5pPr>
            <a:lvl6pPr lvl="5" algn="ctr">
              <a:lnSpc>
                <a:spcPct val="100000"/>
              </a:lnSpc>
              <a:spcBef>
                <a:spcPts val="0"/>
              </a:spcBef>
              <a:spcAft>
                <a:spcPts val="0"/>
              </a:spcAft>
              <a:buClr>
                <a:schemeClr val="lt1"/>
              </a:buClr>
              <a:buSzPts val="7200"/>
              <a:buNone/>
              <a:defRPr sz="7200">
                <a:solidFill>
                  <a:schemeClr val="lt1"/>
                </a:solidFill>
              </a:defRPr>
            </a:lvl6pPr>
            <a:lvl7pPr lvl="6" algn="ctr">
              <a:lnSpc>
                <a:spcPct val="100000"/>
              </a:lnSpc>
              <a:spcBef>
                <a:spcPts val="0"/>
              </a:spcBef>
              <a:spcAft>
                <a:spcPts val="0"/>
              </a:spcAft>
              <a:buClr>
                <a:schemeClr val="lt1"/>
              </a:buClr>
              <a:buSzPts val="7200"/>
              <a:buNone/>
              <a:defRPr sz="7200">
                <a:solidFill>
                  <a:schemeClr val="lt1"/>
                </a:solidFill>
              </a:defRPr>
            </a:lvl7pPr>
            <a:lvl8pPr lvl="7" algn="ctr">
              <a:lnSpc>
                <a:spcPct val="100000"/>
              </a:lnSpc>
              <a:spcBef>
                <a:spcPts val="0"/>
              </a:spcBef>
              <a:spcAft>
                <a:spcPts val="0"/>
              </a:spcAft>
              <a:buClr>
                <a:schemeClr val="lt1"/>
              </a:buClr>
              <a:buSzPts val="7200"/>
              <a:buNone/>
              <a:defRPr sz="7200">
                <a:solidFill>
                  <a:schemeClr val="lt1"/>
                </a:solidFill>
              </a:defRPr>
            </a:lvl8pPr>
            <a:lvl9pPr lvl="8" algn="ctr">
              <a:lnSpc>
                <a:spcPct val="100000"/>
              </a:lnSpc>
              <a:spcBef>
                <a:spcPts val="0"/>
              </a:spcBef>
              <a:spcAft>
                <a:spcPts val="0"/>
              </a:spcAft>
              <a:buClr>
                <a:schemeClr val="lt1"/>
              </a:buClr>
              <a:buSzPts val="7200"/>
              <a:buNone/>
              <a:defRPr sz="7200">
                <a:solidFill>
                  <a:schemeClr val="lt1"/>
                </a:solidFill>
              </a:defRPr>
            </a:lvl9pPr>
          </a:lstStyle>
          <a:p>
            <a:endParaRPr/>
          </a:p>
        </p:txBody>
      </p:sp>
      <p:sp>
        <p:nvSpPr>
          <p:cNvPr id="66" name="Google Shape;66;g2e69aaac2c6_0_811"/>
          <p:cNvSpPr txBox="1">
            <a:spLocks noGrp="1"/>
          </p:cNvSpPr>
          <p:nvPr>
            <p:ph type="subTitle" idx="1"/>
          </p:nvPr>
        </p:nvSpPr>
        <p:spPr>
          <a:xfrm>
            <a:off x="3762670" y="3720650"/>
            <a:ext cx="3068700" cy="464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1"/>
              </a:buClr>
              <a:buSzPts val="1400"/>
              <a:buNone/>
              <a:defRPr sz="1400">
                <a:solidFill>
                  <a:schemeClr val="accent1"/>
                </a:solidFill>
              </a:defRPr>
            </a:lvl1pPr>
            <a:lvl2pPr lvl="1" algn="l">
              <a:lnSpc>
                <a:spcPct val="100000"/>
              </a:lnSpc>
              <a:spcBef>
                <a:spcPts val="0"/>
              </a:spcBef>
              <a:spcAft>
                <a:spcPts val="0"/>
              </a:spcAft>
              <a:buClr>
                <a:schemeClr val="accent1"/>
              </a:buClr>
              <a:buSzPts val="1400"/>
              <a:buNone/>
              <a:defRPr>
                <a:solidFill>
                  <a:schemeClr val="accent1"/>
                </a:solidFill>
              </a:defRPr>
            </a:lvl2pPr>
            <a:lvl3pPr lvl="2" algn="l">
              <a:lnSpc>
                <a:spcPct val="100000"/>
              </a:lnSpc>
              <a:spcBef>
                <a:spcPts val="0"/>
              </a:spcBef>
              <a:spcAft>
                <a:spcPts val="0"/>
              </a:spcAft>
              <a:buClr>
                <a:schemeClr val="accent1"/>
              </a:buClr>
              <a:buSzPts val="1400"/>
              <a:buNone/>
              <a:defRPr>
                <a:solidFill>
                  <a:schemeClr val="accent1"/>
                </a:solidFill>
              </a:defRPr>
            </a:lvl3pPr>
            <a:lvl4pPr lvl="3" algn="l">
              <a:lnSpc>
                <a:spcPct val="100000"/>
              </a:lnSpc>
              <a:spcBef>
                <a:spcPts val="0"/>
              </a:spcBef>
              <a:spcAft>
                <a:spcPts val="0"/>
              </a:spcAft>
              <a:buClr>
                <a:schemeClr val="accent1"/>
              </a:buClr>
              <a:buSzPts val="1400"/>
              <a:buNone/>
              <a:defRPr>
                <a:solidFill>
                  <a:schemeClr val="accent1"/>
                </a:solidFill>
              </a:defRPr>
            </a:lvl4pPr>
            <a:lvl5pPr lvl="4" algn="l">
              <a:lnSpc>
                <a:spcPct val="100000"/>
              </a:lnSpc>
              <a:spcBef>
                <a:spcPts val="0"/>
              </a:spcBef>
              <a:spcAft>
                <a:spcPts val="0"/>
              </a:spcAft>
              <a:buClr>
                <a:schemeClr val="accent1"/>
              </a:buClr>
              <a:buSzPts val="1400"/>
              <a:buNone/>
              <a:defRPr>
                <a:solidFill>
                  <a:schemeClr val="accent1"/>
                </a:solidFill>
              </a:defRPr>
            </a:lvl5pPr>
            <a:lvl6pPr lvl="5" algn="l">
              <a:lnSpc>
                <a:spcPct val="100000"/>
              </a:lnSpc>
              <a:spcBef>
                <a:spcPts val="0"/>
              </a:spcBef>
              <a:spcAft>
                <a:spcPts val="0"/>
              </a:spcAft>
              <a:buClr>
                <a:schemeClr val="accent1"/>
              </a:buClr>
              <a:buSzPts val="1400"/>
              <a:buNone/>
              <a:defRPr>
                <a:solidFill>
                  <a:schemeClr val="accent1"/>
                </a:solidFill>
              </a:defRPr>
            </a:lvl6pPr>
            <a:lvl7pPr lvl="6" algn="l">
              <a:lnSpc>
                <a:spcPct val="100000"/>
              </a:lnSpc>
              <a:spcBef>
                <a:spcPts val="0"/>
              </a:spcBef>
              <a:spcAft>
                <a:spcPts val="0"/>
              </a:spcAft>
              <a:buClr>
                <a:schemeClr val="accent1"/>
              </a:buClr>
              <a:buSzPts val="1400"/>
              <a:buNone/>
              <a:defRPr>
                <a:solidFill>
                  <a:schemeClr val="accent1"/>
                </a:solidFill>
              </a:defRPr>
            </a:lvl7pPr>
            <a:lvl8pPr lvl="7" algn="l">
              <a:lnSpc>
                <a:spcPct val="100000"/>
              </a:lnSpc>
              <a:spcBef>
                <a:spcPts val="0"/>
              </a:spcBef>
              <a:spcAft>
                <a:spcPts val="0"/>
              </a:spcAft>
              <a:buClr>
                <a:schemeClr val="accent1"/>
              </a:buClr>
              <a:buSzPts val="1400"/>
              <a:buNone/>
              <a:defRPr>
                <a:solidFill>
                  <a:schemeClr val="accent1"/>
                </a:solidFill>
              </a:defRPr>
            </a:lvl8pPr>
            <a:lvl9pPr lvl="8" algn="l">
              <a:lnSpc>
                <a:spcPct val="100000"/>
              </a:lnSpc>
              <a:spcBef>
                <a:spcPts val="0"/>
              </a:spcBef>
              <a:spcAft>
                <a:spcPts val="0"/>
              </a:spcAft>
              <a:buClr>
                <a:schemeClr val="accent1"/>
              </a:buClr>
              <a:buSzPts val="1400"/>
              <a:buNone/>
              <a:defRPr>
                <a:solidFill>
                  <a:schemeClr val="accent1"/>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Three Columns ">
  <p:cSld name="SECTION_TITLE_AND_DESCRIPTION_1_1_4">
    <p:bg>
      <p:bgPr>
        <a:blipFill>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g2e69aaac2c6_0_821"/>
          <p:cNvSpPr txBox="1">
            <a:spLocks noGrp="1"/>
          </p:cNvSpPr>
          <p:nvPr>
            <p:ph type="title"/>
          </p:nvPr>
        </p:nvSpPr>
        <p:spPr>
          <a:xfrm>
            <a:off x="3538497" y="2767975"/>
            <a:ext cx="2067000" cy="548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1800"/>
              <a:buNone/>
              <a:defRPr sz="1800">
                <a:solidFill>
                  <a:schemeClr val="lt1"/>
                </a:solidFill>
              </a:defRPr>
            </a:lvl1pPr>
            <a:lvl2pPr lvl="1" algn="ctr">
              <a:lnSpc>
                <a:spcPct val="100000"/>
              </a:lnSpc>
              <a:spcBef>
                <a:spcPts val="0"/>
              </a:spcBef>
              <a:spcAft>
                <a:spcPts val="0"/>
              </a:spcAft>
              <a:buClr>
                <a:schemeClr val="lt1"/>
              </a:buClr>
              <a:buSzPts val="4200"/>
              <a:buNone/>
              <a:defRPr sz="4200">
                <a:solidFill>
                  <a:schemeClr val="lt1"/>
                </a:solidFill>
              </a:defRPr>
            </a:lvl2pPr>
            <a:lvl3pPr lvl="2" algn="ctr">
              <a:lnSpc>
                <a:spcPct val="100000"/>
              </a:lnSpc>
              <a:spcBef>
                <a:spcPts val="0"/>
              </a:spcBef>
              <a:spcAft>
                <a:spcPts val="0"/>
              </a:spcAft>
              <a:buClr>
                <a:schemeClr val="lt1"/>
              </a:buClr>
              <a:buSzPts val="4200"/>
              <a:buNone/>
              <a:defRPr sz="4200">
                <a:solidFill>
                  <a:schemeClr val="lt1"/>
                </a:solidFill>
              </a:defRPr>
            </a:lvl3pPr>
            <a:lvl4pPr lvl="3" algn="ctr">
              <a:lnSpc>
                <a:spcPct val="100000"/>
              </a:lnSpc>
              <a:spcBef>
                <a:spcPts val="0"/>
              </a:spcBef>
              <a:spcAft>
                <a:spcPts val="0"/>
              </a:spcAft>
              <a:buClr>
                <a:schemeClr val="lt1"/>
              </a:buClr>
              <a:buSzPts val="4200"/>
              <a:buNone/>
              <a:defRPr sz="4200">
                <a:solidFill>
                  <a:schemeClr val="lt1"/>
                </a:solidFill>
              </a:defRPr>
            </a:lvl4pPr>
            <a:lvl5pPr lvl="4" algn="ctr">
              <a:lnSpc>
                <a:spcPct val="100000"/>
              </a:lnSpc>
              <a:spcBef>
                <a:spcPts val="0"/>
              </a:spcBef>
              <a:spcAft>
                <a:spcPts val="0"/>
              </a:spcAft>
              <a:buClr>
                <a:schemeClr val="lt1"/>
              </a:buClr>
              <a:buSzPts val="4200"/>
              <a:buNone/>
              <a:defRPr sz="4200">
                <a:solidFill>
                  <a:schemeClr val="lt1"/>
                </a:solidFill>
              </a:defRPr>
            </a:lvl5pPr>
            <a:lvl6pPr lvl="5" algn="ctr">
              <a:lnSpc>
                <a:spcPct val="100000"/>
              </a:lnSpc>
              <a:spcBef>
                <a:spcPts val="0"/>
              </a:spcBef>
              <a:spcAft>
                <a:spcPts val="0"/>
              </a:spcAft>
              <a:buClr>
                <a:schemeClr val="lt1"/>
              </a:buClr>
              <a:buSzPts val="4200"/>
              <a:buNone/>
              <a:defRPr sz="4200">
                <a:solidFill>
                  <a:schemeClr val="lt1"/>
                </a:solidFill>
              </a:defRPr>
            </a:lvl6pPr>
            <a:lvl7pPr lvl="6" algn="ctr">
              <a:lnSpc>
                <a:spcPct val="100000"/>
              </a:lnSpc>
              <a:spcBef>
                <a:spcPts val="0"/>
              </a:spcBef>
              <a:spcAft>
                <a:spcPts val="0"/>
              </a:spcAft>
              <a:buClr>
                <a:schemeClr val="lt1"/>
              </a:buClr>
              <a:buSzPts val="4200"/>
              <a:buNone/>
              <a:defRPr sz="4200">
                <a:solidFill>
                  <a:schemeClr val="lt1"/>
                </a:solidFill>
              </a:defRPr>
            </a:lvl7pPr>
            <a:lvl8pPr lvl="7" algn="ctr">
              <a:lnSpc>
                <a:spcPct val="100000"/>
              </a:lnSpc>
              <a:spcBef>
                <a:spcPts val="0"/>
              </a:spcBef>
              <a:spcAft>
                <a:spcPts val="0"/>
              </a:spcAft>
              <a:buClr>
                <a:schemeClr val="lt1"/>
              </a:buClr>
              <a:buSzPts val="4200"/>
              <a:buNone/>
              <a:defRPr sz="4200">
                <a:solidFill>
                  <a:schemeClr val="lt1"/>
                </a:solidFill>
              </a:defRPr>
            </a:lvl8pPr>
            <a:lvl9pPr lvl="8" algn="ctr">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69" name="Google Shape;69;g2e69aaac2c6_0_821"/>
          <p:cNvSpPr txBox="1">
            <a:spLocks noGrp="1"/>
          </p:cNvSpPr>
          <p:nvPr>
            <p:ph type="subTitle" idx="1"/>
          </p:nvPr>
        </p:nvSpPr>
        <p:spPr>
          <a:xfrm>
            <a:off x="3538497" y="3452875"/>
            <a:ext cx="20670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400"/>
              <a:buNone/>
              <a:defRPr sz="1400">
                <a:solidFill>
                  <a:schemeClr val="lt1"/>
                </a:solidFill>
              </a:defRPr>
            </a:lvl1pPr>
            <a:lvl2pPr lvl="1" algn="ctr">
              <a:lnSpc>
                <a:spcPct val="100000"/>
              </a:lnSpc>
              <a:spcBef>
                <a:spcPts val="0"/>
              </a:spcBef>
              <a:spcAft>
                <a:spcPts val="0"/>
              </a:spcAft>
              <a:buClr>
                <a:schemeClr val="lt1"/>
              </a:buClr>
              <a:buSzPts val="2100"/>
              <a:buNone/>
              <a:defRPr sz="2100">
                <a:solidFill>
                  <a:schemeClr val="lt1"/>
                </a:solidFill>
              </a:defRPr>
            </a:lvl2pPr>
            <a:lvl3pPr lvl="2" algn="ctr">
              <a:lnSpc>
                <a:spcPct val="100000"/>
              </a:lnSpc>
              <a:spcBef>
                <a:spcPts val="0"/>
              </a:spcBef>
              <a:spcAft>
                <a:spcPts val="0"/>
              </a:spcAft>
              <a:buClr>
                <a:schemeClr val="lt1"/>
              </a:buClr>
              <a:buSzPts val="2100"/>
              <a:buNone/>
              <a:defRPr sz="2100">
                <a:solidFill>
                  <a:schemeClr val="lt1"/>
                </a:solidFill>
              </a:defRPr>
            </a:lvl3pPr>
            <a:lvl4pPr lvl="3" algn="ctr">
              <a:lnSpc>
                <a:spcPct val="100000"/>
              </a:lnSpc>
              <a:spcBef>
                <a:spcPts val="0"/>
              </a:spcBef>
              <a:spcAft>
                <a:spcPts val="0"/>
              </a:spcAft>
              <a:buClr>
                <a:schemeClr val="lt1"/>
              </a:buClr>
              <a:buSzPts val="2100"/>
              <a:buNone/>
              <a:defRPr sz="2100">
                <a:solidFill>
                  <a:schemeClr val="lt1"/>
                </a:solidFill>
              </a:defRPr>
            </a:lvl4pPr>
            <a:lvl5pPr lvl="4" algn="ctr">
              <a:lnSpc>
                <a:spcPct val="100000"/>
              </a:lnSpc>
              <a:spcBef>
                <a:spcPts val="0"/>
              </a:spcBef>
              <a:spcAft>
                <a:spcPts val="0"/>
              </a:spcAft>
              <a:buClr>
                <a:schemeClr val="lt1"/>
              </a:buClr>
              <a:buSzPts val="2100"/>
              <a:buNone/>
              <a:defRPr sz="2100">
                <a:solidFill>
                  <a:schemeClr val="lt1"/>
                </a:solidFill>
              </a:defRPr>
            </a:lvl5pPr>
            <a:lvl6pPr lvl="5" algn="ctr">
              <a:lnSpc>
                <a:spcPct val="100000"/>
              </a:lnSpc>
              <a:spcBef>
                <a:spcPts val="0"/>
              </a:spcBef>
              <a:spcAft>
                <a:spcPts val="0"/>
              </a:spcAft>
              <a:buClr>
                <a:schemeClr val="lt1"/>
              </a:buClr>
              <a:buSzPts val="2100"/>
              <a:buNone/>
              <a:defRPr sz="2100">
                <a:solidFill>
                  <a:schemeClr val="lt1"/>
                </a:solidFill>
              </a:defRPr>
            </a:lvl6pPr>
            <a:lvl7pPr lvl="6" algn="ctr">
              <a:lnSpc>
                <a:spcPct val="100000"/>
              </a:lnSpc>
              <a:spcBef>
                <a:spcPts val="0"/>
              </a:spcBef>
              <a:spcAft>
                <a:spcPts val="0"/>
              </a:spcAft>
              <a:buClr>
                <a:schemeClr val="lt1"/>
              </a:buClr>
              <a:buSzPts val="2100"/>
              <a:buNone/>
              <a:defRPr sz="2100">
                <a:solidFill>
                  <a:schemeClr val="lt1"/>
                </a:solidFill>
              </a:defRPr>
            </a:lvl7pPr>
            <a:lvl8pPr lvl="7" algn="ctr">
              <a:lnSpc>
                <a:spcPct val="100000"/>
              </a:lnSpc>
              <a:spcBef>
                <a:spcPts val="0"/>
              </a:spcBef>
              <a:spcAft>
                <a:spcPts val="0"/>
              </a:spcAft>
              <a:buClr>
                <a:schemeClr val="lt1"/>
              </a:buClr>
              <a:buSzPts val="2100"/>
              <a:buNone/>
              <a:defRPr sz="2100">
                <a:solidFill>
                  <a:schemeClr val="lt1"/>
                </a:solidFill>
              </a:defRPr>
            </a:lvl8pPr>
            <a:lvl9pPr lvl="8" algn="ctr">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70" name="Google Shape;70;g2e69aaac2c6_0_821"/>
          <p:cNvSpPr txBox="1">
            <a:spLocks noGrp="1"/>
          </p:cNvSpPr>
          <p:nvPr>
            <p:ph type="title" idx="2"/>
          </p:nvPr>
        </p:nvSpPr>
        <p:spPr>
          <a:xfrm>
            <a:off x="6028553" y="2767975"/>
            <a:ext cx="2067000" cy="548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1800"/>
              <a:buNone/>
              <a:defRPr sz="1800">
                <a:solidFill>
                  <a:schemeClr val="lt1"/>
                </a:solidFill>
              </a:defRPr>
            </a:lvl1pPr>
            <a:lvl2pPr lvl="1" algn="ctr">
              <a:lnSpc>
                <a:spcPct val="100000"/>
              </a:lnSpc>
              <a:spcBef>
                <a:spcPts val="0"/>
              </a:spcBef>
              <a:spcAft>
                <a:spcPts val="0"/>
              </a:spcAft>
              <a:buClr>
                <a:schemeClr val="lt1"/>
              </a:buClr>
              <a:buSzPts val="4200"/>
              <a:buNone/>
              <a:defRPr sz="4200">
                <a:solidFill>
                  <a:schemeClr val="lt1"/>
                </a:solidFill>
              </a:defRPr>
            </a:lvl2pPr>
            <a:lvl3pPr lvl="2" algn="ctr">
              <a:lnSpc>
                <a:spcPct val="100000"/>
              </a:lnSpc>
              <a:spcBef>
                <a:spcPts val="0"/>
              </a:spcBef>
              <a:spcAft>
                <a:spcPts val="0"/>
              </a:spcAft>
              <a:buClr>
                <a:schemeClr val="lt1"/>
              </a:buClr>
              <a:buSzPts val="4200"/>
              <a:buNone/>
              <a:defRPr sz="4200">
                <a:solidFill>
                  <a:schemeClr val="lt1"/>
                </a:solidFill>
              </a:defRPr>
            </a:lvl3pPr>
            <a:lvl4pPr lvl="3" algn="ctr">
              <a:lnSpc>
                <a:spcPct val="100000"/>
              </a:lnSpc>
              <a:spcBef>
                <a:spcPts val="0"/>
              </a:spcBef>
              <a:spcAft>
                <a:spcPts val="0"/>
              </a:spcAft>
              <a:buClr>
                <a:schemeClr val="lt1"/>
              </a:buClr>
              <a:buSzPts val="4200"/>
              <a:buNone/>
              <a:defRPr sz="4200">
                <a:solidFill>
                  <a:schemeClr val="lt1"/>
                </a:solidFill>
              </a:defRPr>
            </a:lvl4pPr>
            <a:lvl5pPr lvl="4" algn="ctr">
              <a:lnSpc>
                <a:spcPct val="100000"/>
              </a:lnSpc>
              <a:spcBef>
                <a:spcPts val="0"/>
              </a:spcBef>
              <a:spcAft>
                <a:spcPts val="0"/>
              </a:spcAft>
              <a:buClr>
                <a:schemeClr val="lt1"/>
              </a:buClr>
              <a:buSzPts val="4200"/>
              <a:buNone/>
              <a:defRPr sz="4200">
                <a:solidFill>
                  <a:schemeClr val="lt1"/>
                </a:solidFill>
              </a:defRPr>
            </a:lvl5pPr>
            <a:lvl6pPr lvl="5" algn="ctr">
              <a:lnSpc>
                <a:spcPct val="100000"/>
              </a:lnSpc>
              <a:spcBef>
                <a:spcPts val="0"/>
              </a:spcBef>
              <a:spcAft>
                <a:spcPts val="0"/>
              </a:spcAft>
              <a:buClr>
                <a:schemeClr val="lt1"/>
              </a:buClr>
              <a:buSzPts val="4200"/>
              <a:buNone/>
              <a:defRPr sz="4200">
                <a:solidFill>
                  <a:schemeClr val="lt1"/>
                </a:solidFill>
              </a:defRPr>
            </a:lvl6pPr>
            <a:lvl7pPr lvl="6" algn="ctr">
              <a:lnSpc>
                <a:spcPct val="100000"/>
              </a:lnSpc>
              <a:spcBef>
                <a:spcPts val="0"/>
              </a:spcBef>
              <a:spcAft>
                <a:spcPts val="0"/>
              </a:spcAft>
              <a:buClr>
                <a:schemeClr val="lt1"/>
              </a:buClr>
              <a:buSzPts val="4200"/>
              <a:buNone/>
              <a:defRPr sz="4200">
                <a:solidFill>
                  <a:schemeClr val="lt1"/>
                </a:solidFill>
              </a:defRPr>
            </a:lvl7pPr>
            <a:lvl8pPr lvl="7" algn="ctr">
              <a:lnSpc>
                <a:spcPct val="100000"/>
              </a:lnSpc>
              <a:spcBef>
                <a:spcPts val="0"/>
              </a:spcBef>
              <a:spcAft>
                <a:spcPts val="0"/>
              </a:spcAft>
              <a:buClr>
                <a:schemeClr val="lt1"/>
              </a:buClr>
              <a:buSzPts val="4200"/>
              <a:buNone/>
              <a:defRPr sz="4200">
                <a:solidFill>
                  <a:schemeClr val="lt1"/>
                </a:solidFill>
              </a:defRPr>
            </a:lvl8pPr>
            <a:lvl9pPr lvl="8" algn="ctr">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71" name="Google Shape;71;g2e69aaac2c6_0_821"/>
          <p:cNvSpPr txBox="1">
            <a:spLocks noGrp="1"/>
          </p:cNvSpPr>
          <p:nvPr>
            <p:ph type="subTitle" idx="3"/>
          </p:nvPr>
        </p:nvSpPr>
        <p:spPr>
          <a:xfrm>
            <a:off x="6028553" y="3452875"/>
            <a:ext cx="20670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400"/>
              <a:buNone/>
              <a:defRPr sz="1400">
                <a:solidFill>
                  <a:schemeClr val="lt1"/>
                </a:solidFill>
              </a:defRPr>
            </a:lvl1pPr>
            <a:lvl2pPr lvl="1" algn="ctr">
              <a:lnSpc>
                <a:spcPct val="100000"/>
              </a:lnSpc>
              <a:spcBef>
                <a:spcPts val="0"/>
              </a:spcBef>
              <a:spcAft>
                <a:spcPts val="0"/>
              </a:spcAft>
              <a:buClr>
                <a:schemeClr val="lt1"/>
              </a:buClr>
              <a:buSzPts val="2100"/>
              <a:buNone/>
              <a:defRPr sz="2100">
                <a:solidFill>
                  <a:schemeClr val="lt1"/>
                </a:solidFill>
              </a:defRPr>
            </a:lvl2pPr>
            <a:lvl3pPr lvl="2" algn="ctr">
              <a:lnSpc>
                <a:spcPct val="100000"/>
              </a:lnSpc>
              <a:spcBef>
                <a:spcPts val="0"/>
              </a:spcBef>
              <a:spcAft>
                <a:spcPts val="0"/>
              </a:spcAft>
              <a:buClr>
                <a:schemeClr val="lt1"/>
              </a:buClr>
              <a:buSzPts val="2100"/>
              <a:buNone/>
              <a:defRPr sz="2100">
                <a:solidFill>
                  <a:schemeClr val="lt1"/>
                </a:solidFill>
              </a:defRPr>
            </a:lvl3pPr>
            <a:lvl4pPr lvl="3" algn="ctr">
              <a:lnSpc>
                <a:spcPct val="100000"/>
              </a:lnSpc>
              <a:spcBef>
                <a:spcPts val="0"/>
              </a:spcBef>
              <a:spcAft>
                <a:spcPts val="0"/>
              </a:spcAft>
              <a:buClr>
                <a:schemeClr val="lt1"/>
              </a:buClr>
              <a:buSzPts val="2100"/>
              <a:buNone/>
              <a:defRPr sz="2100">
                <a:solidFill>
                  <a:schemeClr val="lt1"/>
                </a:solidFill>
              </a:defRPr>
            </a:lvl4pPr>
            <a:lvl5pPr lvl="4" algn="ctr">
              <a:lnSpc>
                <a:spcPct val="100000"/>
              </a:lnSpc>
              <a:spcBef>
                <a:spcPts val="0"/>
              </a:spcBef>
              <a:spcAft>
                <a:spcPts val="0"/>
              </a:spcAft>
              <a:buClr>
                <a:schemeClr val="lt1"/>
              </a:buClr>
              <a:buSzPts val="2100"/>
              <a:buNone/>
              <a:defRPr sz="2100">
                <a:solidFill>
                  <a:schemeClr val="lt1"/>
                </a:solidFill>
              </a:defRPr>
            </a:lvl5pPr>
            <a:lvl6pPr lvl="5" algn="ctr">
              <a:lnSpc>
                <a:spcPct val="100000"/>
              </a:lnSpc>
              <a:spcBef>
                <a:spcPts val="0"/>
              </a:spcBef>
              <a:spcAft>
                <a:spcPts val="0"/>
              </a:spcAft>
              <a:buClr>
                <a:schemeClr val="lt1"/>
              </a:buClr>
              <a:buSzPts val="2100"/>
              <a:buNone/>
              <a:defRPr sz="2100">
                <a:solidFill>
                  <a:schemeClr val="lt1"/>
                </a:solidFill>
              </a:defRPr>
            </a:lvl6pPr>
            <a:lvl7pPr lvl="6" algn="ctr">
              <a:lnSpc>
                <a:spcPct val="100000"/>
              </a:lnSpc>
              <a:spcBef>
                <a:spcPts val="0"/>
              </a:spcBef>
              <a:spcAft>
                <a:spcPts val="0"/>
              </a:spcAft>
              <a:buClr>
                <a:schemeClr val="lt1"/>
              </a:buClr>
              <a:buSzPts val="2100"/>
              <a:buNone/>
              <a:defRPr sz="2100">
                <a:solidFill>
                  <a:schemeClr val="lt1"/>
                </a:solidFill>
              </a:defRPr>
            </a:lvl7pPr>
            <a:lvl8pPr lvl="7" algn="ctr">
              <a:lnSpc>
                <a:spcPct val="100000"/>
              </a:lnSpc>
              <a:spcBef>
                <a:spcPts val="0"/>
              </a:spcBef>
              <a:spcAft>
                <a:spcPts val="0"/>
              </a:spcAft>
              <a:buClr>
                <a:schemeClr val="lt1"/>
              </a:buClr>
              <a:buSzPts val="2100"/>
              <a:buNone/>
              <a:defRPr sz="2100">
                <a:solidFill>
                  <a:schemeClr val="lt1"/>
                </a:solidFill>
              </a:defRPr>
            </a:lvl8pPr>
            <a:lvl9pPr lvl="8" algn="ctr">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72" name="Google Shape;72;g2e69aaac2c6_0_821"/>
          <p:cNvSpPr txBox="1">
            <a:spLocks noGrp="1"/>
          </p:cNvSpPr>
          <p:nvPr>
            <p:ph type="title" idx="4"/>
          </p:nvPr>
        </p:nvSpPr>
        <p:spPr>
          <a:xfrm>
            <a:off x="938500" y="445025"/>
            <a:ext cx="4629300" cy="941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1"/>
              </a:buClr>
              <a:buSzPts val="2400"/>
              <a:buNone/>
              <a:defRPr sz="2400">
                <a:solidFill>
                  <a:schemeClr val="accen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73" name="Google Shape;73;g2e69aaac2c6_0_821"/>
          <p:cNvSpPr txBox="1">
            <a:spLocks noGrp="1"/>
          </p:cNvSpPr>
          <p:nvPr>
            <p:ph type="title" idx="5"/>
          </p:nvPr>
        </p:nvSpPr>
        <p:spPr>
          <a:xfrm>
            <a:off x="1048447" y="2767975"/>
            <a:ext cx="2067000" cy="548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1800"/>
              <a:buNone/>
              <a:defRPr sz="1800">
                <a:solidFill>
                  <a:schemeClr val="lt1"/>
                </a:solidFill>
              </a:defRPr>
            </a:lvl1pPr>
            <a:lvl2pPr lvl="1" algn="ctr">
              <a:lnSpc>
                <a:spcPct val="100000"/>
              </a:lnSpc>
              <a:spcBef>
                <a:spcPts val="0"/>
              </a:spcBef>
              <a:spcAft>
                <a:spcPts val="0"/>
              </a:spcAft>
              <a:buClr>
                <a:schemeClr val="lt1"/>
              </a:buClr>
              <a:buSzPts val="4200"/>
              <a:buNone/>
              <a:defRPr sz="4200">
                <a:solidFill>
                  <a:schemeClr val="lt1"/>
                </a:solidFill>
              </a:defRPr>
            </a:lvl2pPr>
            <a:lvl3pPr lvl="2" algn="ctr">
              <a:lnSpc>
                <a:spcPct val="100000"/>
              </a:lnSpc>
              <a:spcBef>
                <a:spcPts val="0"/>
              </a:spcBef>
              <a:spcAft>
                <a:spcPts val="0"/>
              </a:spcAft>
              <a:buClr>
                <a:schemeClr val="lt1"/>
              </a:buClr>
              <a:buSzPts val="4200"/>
              <a:buNone/>
              <a:defRPr sz="4200">
                <a:solidFill>
                  <a:schemeClr val="lt1"/>
                </a:solidFill>
              </a:defRPr>
            </a:lvl3pPr>
            <a:lvl4pPr lvl="3" algn="ctr">
              <a:lnSpc>
                <a:spcPct val="100000"/>
              </a:lnSpc>
              <a:spcBef>
                <a:spcPts val="0"/>
              </a:spcBef>
              <a:spcAft>
                <a:spcPts val="0"/>
              </a:spcAft>
              <a:buClr>
                <a:schemeClr val="lt1"/>
              </a:buClr>
              <a:buSzPts val="4200"/>
              <a:buNone/>
              <a:defRPr sz="4200">
                <a:solidFill>
                  <a:schemeClr val="lt1"/>
                </a:solidFill>
              </a:defRPr>
            </a:lvl4pPr>
            <a:lvl5pPr lvl="4" algn="ctr">
              <a:lnSpc>
                <a:spcPct val="100000"/>
              </a:lnSpc>
              <a:spcBef>
                <a:spcPts val="0"/>
              </a:spcBef>
              <a:spcAft>
                <a:spcPts val="0"/>
              </a:spcAft>
              <a:buClr>
                <a:schemeClr val="lt1"/>
              </a:buClr>
              <a:buSzPts val="4200"/>
              <a:buNone/>
              <a:defRPr sz="4200">
                <a:solidFill>
                  <a:schemeClr val="lt1"/>
                </a:solidFill>
              </a:defRPr>
            </a:lvl5pPr>
            <a:lvl6pPr lvl="5" algn="ctr">
              <a:lnSpc>
                <a:spcPct val="100000"/>
              </a:lnSpc>
              <a:spcBef>
                <a:spcPts val="0"/>
              </a:spcBef>
              <a:spcAft>
                <a:spcPts val="0"/>
              </a:spcAft>
              <a:buClr>
                <a:schemeClr val="lt1"/>
              </a:buClr>
              <a:buSzPts val="4200"/>
              <a:buNone/>
              <a:defRPr sz="4200">
                <a:solidFill>
                  <a:schemeClr val="lt1"/>
                </a:solidFill>
              </a:defRPr>
            </a:lvl6pPr>
            <a:lvl7pPr lvl="6" algn="ctr">
              <a:lnSpc>
                <a:spcPct val="100000"/>
              </a:lnSpc>
              <a:spcBef>
                <a:spcPts val="0"/>
              </a:spcBef>
              <a:spcAft>
                <a:spcPts val="0"/>
              </a:spcAft>
              <a:buClr>
                <a:schemeClr val="lt1"/>
              </a:buClr>
              <a:buSzPts val="4200"/>
              <a:buNone/>
              <a:defRPr sz="4200">
                <a:solidFill>
                  <a:schemeClr val="lt1"/>
                </a:solidFill>
              </a:defRPr>
            </a:lvl7pPr>
            <a:lvl8pPr lvl="7" algn="ctr">
              <a:lnSpc>
                <a:spcPct val="100000"/>
              </a:lnSpc>
              <a:spcBef>
                <a:spcPts val="0"/>
              </a:spcBef>
              <a:spcAft>
                <a:spcPts val="0"/>
              </a:spcAft>
              <a:buClr>
                <a:schemeClr val="lt1"/>
              </a:buClr>
              <a:buSzPts val="4200"/>
              <a:buNone/>
              <a:defRPr sz="4200">
                <a:solidFill>
                  <a:schemeClr val="lt1"/>
                </a:solidFill>
              </a:defRPr>
            </a:lvl8pPr>
            <a:lvl9pPr lvl="8" algn="ctr">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74" name="Google Shape;74;g2e69aaac2c6_0_821"/>
          <p:cNvSpPr txBox="1">
            <a:spLocks noGrp="1"/>
          </p:cNvSpPr>
          <p:nvPr>
            <p:ph type="subTitle" idx="6"/>
          </p:nvPr>
        </p:nvSpPr>
        <p:spPr>
          <a:xfrm>
            <a:off x="1048447" y="3452875"/>
            <a:ext cx="20670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400"/>
              <a:buNone/>
              <a:defRPr sz="1400">
                <a:solidFill>
                  <a:schemeClr val="lt1"/>
                </a:solidFill>
              </a:defRPr>
            </a:lvl1pPr>
            <a:lvl2pPr lvl="1" algn="ctr">
              <a:lnSpc>
                <a:spcPct val="100000"/>
              </a:lnSpc>
              <a:spcBef>
                <a:spcPts val="0"/>
              </a:spcBef>
              <a:spcAft>
                <a:spcPts val="0"/>
              </a:spcAft>
              <a:buClr>
                <a:schemeClr val="lt1"/>
              </a:buClr>
              <a:buSzPts val="2100"/>
              <a:buNone/>
              <a:defRPr sz="2100">
                <a:solidFill>
                  <a:schemeClr val="lt1"/>
                </a:solidFill>
              </a:defRPr>
            </a:lvl2pPr>
            <a:lvl3pPr lvl="2" algn="ctr">
              <a:lnSpc>
                <a:spcPct val="100000"/>
              </a:lnSpc>
              <a:spcBef>
                <a:spcPts val="0"/>
              </a:spcBef>
              <a:spcAft>
                <a:spcPts val="0"/>
              </a:spcAft>
              <a:buClr>
                <a:schemeClr val="lt1"/>
              </a:buClr>
              <a:buSzPts val="2100"/>
              <a:buNone/>
              <a:defRPr sz="2100">
                <a:solidFill>
                  <a:schemeClr val="lt1"/>
                </a:solidFill>
              </a:defRPr>
            </a:lvl3pPr>
            <a:lvl4pPr lvl="3" algn="ctr">
              <a:lnSpc>
                <a:spcPct val="100000"/>
              </a:lnSpc>
              <a:spcBef>
                <a:spcPts val="0"/>
              </a:spcBef>
              <a:spcAft>
                <a:spcPts val="0"/>
              </a:spcAft>
              <a:buClr>
                <a:schemeClr val="lt1"/>
              </a:buClr>
              <a:buSzPts val="2100"/>
              <a:buNone/>
              <a:defRPr sz="2100">
                <a:solidFill>
                  <a:schemeClr val="lt1"/>
                </a:solidFill>
              </a:defRPr>
            </a:lvl4pPr>
            <a:lvl5pPr lvl="4" algn="ctr">
              <a:lnSpc>
                <a:spcPct val="100000"/>
              </a:lnSpc>
              <a:spcBef>
                <a:spcPts val="0"/>
              </a:spcBef>
              <a:spcAft>
                <a:spcPts val="0"/>
              </a:spcAft>
              <a:buClr>
                <a:schemeClr val="lt1"/>
              </a:buClr>
              <a:buSzPts val="2100"/>
              <a:buNone/>
              <a:defRPr sz="2100">
                <a:solidFill>
                  <a:schemeClr val="lt1"/>
                </a:solidFill>
              </a:defRPr>
            </a:lvl5pPr>
            <a:lvl6pPr lvl="5" algn="ctr">
              <a:lnSpc>
                <a:spcPct val="100000"/>
              </a:lnSpc>
              <a:spcBef>
                <a:spcPts val="0"/>
              </a:spcBef>
              <a:spcAft>
                <a:spcPts val="0"/>
              </a:spcAft>
              <a:buClr>
                <a:schemeClr val="lt1"/>
              </a:buClr>
              <a:buSzPts val="2100"/>
              <a:buNone/>
              <a:defRPr sz="2100">
                <a:solidFill>
                  <a:schemeClr val="lt1"/>
                </a:solidFill>
              </a:defRPr>
            </a:lvl6pPr>
            <a:lvl7pPr lvl="6" algn="ctr">
              <a:lnSpc>
                <a:spcPct val="100000"/>
              </a:lnSpc>
              <a:spcBef>
                <a:spcPts val="0"/>
              </a:spcBef>
              <a:spcAft>
                <a:spcPts val="0"/>
              </a:spcAft>
              <a:buClr>
                <a:schemeClr val="lt1"/>
              </a:buClr>
              <a:buSzPts val="2100"/>
              <a:buNone/>
              <a:defRPr sz="2100">
                <a:solidFill>
                  <a:schemeClr val="lt1"/>
                </a:solidFill>
              </a:defRPr>
            </a:lvl7pPr>
            <a:lvl8pPr lvl="7" algn="ctr">
              <a:lnSpc>
                <a:spcPct val="100000"/>
              </a:lnSpc>
              <a:spcBef>
                <a:spcPts val="0"/>
              </a:spcBef>
              <a:spcAft>
                <a:spcPts val="0"/>
              </a:spcAft>
              <a:buClr>
                <a:schemeClr val="lt1"/>
              </a:buClr>
              <a:buSzPts val="2100"/>
              <a:buNone/>
              <a:defRPr sz="2100">
                <a:solidFill>
                  <a:schemeClr val="lt1"/>
                </a:solidFill>
              </a:defRPr>
            </a:lvl8pPr>
            <a:lvl9pPr lvl="8" algn="ctr">
              <a:lnSpc>
                <a:spcPct val="100000"/>
              </a:lnSpc>
              <a:spcBef>
                <a:spcPts val="0"/>
              </a:spcBef>
              <a:spcAft>
                <a:spcPts val="0"/>
              </a:spcAft>
              <a:buClr>
                <a:schemeClr val="lt1"/>
              </a:buClr>
              <a:buSzPts val="2100"/>
              <a:buNone/>
              <a:defRPr sz="2100">
                <a:solidFill>
                  <a:schemeClr val="lt1"/>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eometric">
    <p:bg>
      <p:bgPr>
        <a:solidFill>
          <a:schemeClr val="lt1"/>
        </a:solidFill>
        <a:effectLst/>
      </p:bgPr>
    </p:bg>
    <p:spTree>
      <p:nvGrpSpPr>
        <p:cNvPr id="1" name="Shape 5"/>
        <p:cNvGrpSpPr/>
        <p:nvPr/>
      </p:nvGrpSpPr>
      <p:grpSpPr>
        <a:xfrm>
          <a:off x="0" y="0"/>
          <a:ext cx="0" cy="0"/>
          <a:chOff x="0" y="0"/>
          <a:chExt cx="0" cy="0"/>
        </a:xfrm>
      </p:grpSpPr>
      <p:sp>
        <p:nvSpPr>
          <p:cNvPr id="6" name="Google Shape;6;g2e69aaac2c6_0_716"/>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2pPr>
            <a:lvl3pPr marR="0" lvl="2"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3pPr>
            <a:lvl4pPr marR="0" lvl="3"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4pPr>
            <a:lvl5pPr marR="0" lvl="4"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5pPr>
            <a:lvl6pPr marR="0" lvl="5"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6pPr>
            <a:lvl7pPr marR="0" lvl="6"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7pPr>
            <a:lvl8pPr marR="0" lvl="7"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8pPr>
            <a:lvl9pPr marR="0" lvl="8"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9pPr>
          </a:lstStyle>
          <a:p>
            <a:endParaRPr/>
          </a:p>
        </p:txBody>
      </p:sp>
      <p:sp>
        <p:nvSpPr>
          <p:cNvPr id="7" name="Google Shape;7;g2e69aaac2c6_0_716"/>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1pPr>
            <a:lvl2pPr marL="914400" marR="0" lvl="1"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2pPr>
            <a:lvl3pPr marL="1371600" marR="0" lvl="2"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3pPr>
            <a:lvl4pPr marL="1828800" marR="0" lvl="3"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4pPr>
            <a:lvl5pPr marL="2286000" marR="0" lvl="4"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5pPr>
            <a:lvl6pPr marL="2743200" marR="0" lvl="5"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6pPr>
            <a:lvl7pPr marL="3200400" marR="0" lvl="6"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7pPr>
            <a:lvl8pPr marL="3657600" marR="0" lvl="7"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8pPr>
            <a:lvl9pPr marL="4114800" marR="0" lvl="8"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9pPr>
          </a:lstStyle>
          <a:p>
            <a:endParaRPr/>
          </a:p>
        </p:txBody>
      </p:sp>
      <p:sp>
        <p:nvSpPr>
          <p:cNvPr id="8" name="Google Shape;8;g2e69aaac2c6_0_716"/>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1"/>
          <p:cNvPicPr preferRelativeResize="0"/>
          <p:nvPr/>
        </p:nvPicPr>
        <p:blipFill rotWithShape="1">
          <a:blip r:embed="rId3">
            <a:alphaModFix/>
          </a:blip>
          <a:srcRect/>
          <a:stretch/>
        </p:blipFill>
        <p:spPr>
          <a:xfrm>
            <a:off x="152400" y="152400"/>
            <a:ext cx="8839201" cy="2805411"/>
          </a:xfrm>
          <a:prstGeom prst="rect">
            <a:avLst/>
          </a:prstGeom>
          <a:noFill/>
          <a:ln>
            <a:noFill/>
          </a:ln>
        </p:spPr>
      </p:pic>
      <p:sp>
        <p:nvSpPr>
          <p:cNvPr id="143" name="Google Shape;143;p1"/>
          <p:cNvSpPr txBox="1"/>
          <p:nvPr/>
        </p:nvSpPr>
        <p:spPr>
          <a:xfrm>
            <a:off x="3072000" y="3104725"/>
            <a:ext cx="3000000" cy="1169521"/>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dirty="0">
                <a:solidFill>
                  <a:srgbClr val="FFF2CC"/>
                </a:solidFill>
                <a:latin typeface="Calibri" panose="020F0502020204030204" pitchFamily="34" charset="0"/>
                <a:ea typeface="Times New Roman"/>
                <a:cs typeface="Calibri" panose="020F0502020204030204" pitchFamily="34" charset="0"/>
                <a:sym typeface="Times New Roman"/>
              </a:rPr>
              <a:t>Module Name: Professional Practice</a:t>
            </a:r>
            <a:endParaRPr lang="ro-RO" sz="1600" b="1" i="0" u="none" strike="noStrike" cap="none" dirty="0">
              <a:solidFill>
                <a:srgbClr val="FFF2CC"/>
              </a:solidFill>
              <a:latin typeface="Calibri" panose="020F0502020204030204" pitchFamily="34" charset="0"/>
              <a:ea typeface="Times New Roman"/>
              <a:cs typeface="Calibri" panose="020F0502020204030204" pitchFamily="34" charset="0"/>
              <a:sym typeface="Times New Roman"/>
            </a:endParaRPr>
          </a:p>
          <a:p>
            <a:pPr marL="0" marR="0" lvl="0" indent="0" algn="ctr" rtl="0">
              <a:lnSpc>
                <a:spcPct val="100000"/>
              </a:lnSpc>
              <a:spcBef>
                <a:spcPts val="0"/>
              </a:spcBef>
              <a:spcAft>
                <a:spcPts val="0"/>
              </a:spcAft>
              <a:buClr>
                <a:srgbClr val="000000"/>
              </a:buClr>
              <a:buSzPts val="1600"/>
              <a:buFont typeface="Arial"/>
              <a:buNone/>
            </a:pPr>
            <a:r>
              <a:rPr lang="ro-RO" sz="1600" b="1" dirty="0">
                <a:solidFill>
                  <a:srgbClr val="FFF2CC"/>
                </a:solidFill>
                <a:latin typeface="Calibri" panose="020F0502020204030204" pitchFamily="34" charset="0"/>
                <a:ea typeface="Times New Roman"/>
                <a:cs typeface="Calibri" panose="020F0502020204030204" pitchFamily="34" charset="0"/>
                <a:sym typeface="Times New Roman"/>
              </a:rPr>
              <a:t>Raport</a:t>
            </a:r>
            <a:endParaRPr sz="1600" b="1" i="0" u="none" strike="noStrike" cap="none" dirty="0">
              <a:solidFill>
                <a:srgbClr val="FFF2CC"/>
              </a:solidFill>
              <a:latin typeface="Calibri" panose="020F0502020204030204" pitchFamily="34" charset="0"/>
              <a:ea typeface="Times New Roman"/>
              <a:cs typeface="Calibri" panose="020F0502020204030204" pitchFamily="34" charset="0"/>
              <a:sym typeface="Times New Roman"/>
            </a:endParaRPr>
          </a:p>
          <a:p>
            <a:pPr marL="0" marR="0" lvl="0" indent="0" algn="ctr" rtl="0">
              <a:lnSpc>
                <a:spcPct val="100000"/>
              </a:lnSpc>
              <a:spcBef>
                <a:spcPts val="0"/>
              </a:spcBef>
              <a:spcAft>
                <a:spcPts val="0"/>
              </a:spcAft>
              <a:buClr>
                <a:srgbClr val="000000"/>
              </a:buClr>
              <a:buSzPts val="1600"/>
              <a:buFont typeface="Arial"/>
              <a:buNone/>
            </a:pPr>
            <a:r>
              <a:rPr lang="ro-RO" sz="1600" b="1" dirty="0">
                <a:solidFill>
                  <a:srgbClr val="FFF2CC"/>
                </a:solidFill>
                <a:latin typeface="Calibri" panose="020F0502020204030204" pitchFamily="34" charset="0"/>
                <a:ea typeface="Times New Roman"/>
                <a:cs typeface="Calibri" panose="020F0502020204030204" pitchFamily="34" charset="0"/>
                <a:sym typeface="Times New Roman"/>
              </a:rPr>
              <a:t>Vasile Necsoi</a:t>
            </a:r>
            <a:endParaRPr sz="1600" b="1" i="0" u="none" strike="noStrike" cap="none" dirty="0">
              <a:solidFill>
                <a:srgbClr val="FFF2CC"/>
              </a:solidFill>
              <a:latin typeface="Calibri" panose="020F0502020204030204" pitchFamily="34" charset="0"/>
              <a:ea typeface="Times New Roman"/>
              <a:cs typeface="Calibri" panose="020F0502020204030204" pitchFamily="34" charset="0"/>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g2e7869a7881_0_20"/>
          <p:cNvSpPr txBox="1"/>
          <p:nvPr/>
        </p:nvSpPr>
        <p:spPr>
          <a:xfrm>
            <a:off x="1105090" y="371677"/>
            <a:ext cx="7104000" cy="1177215"/>
          </a:xfrm>
          <a:prstGeom prst="rect">
            <a:avLst/>
          </a:prstGeom>
          <a:noFill/>
          <a:ln>
            <a:noFill/>
          </a:ln>
        </p:spPr>
        <p:txBody>
          <a:bodyPr spcFirstLastPara="1" wrap="square" lIns="91425" tIns="91425" rIns="91425" bIns="91425" anchor="t" anchorCtr="0">
            <a:spAutoFit/>
          </a:bodyPr>
          <a:lstStyle/>
          <a:p>
            <a:pPr marL="0" marR="0" lvl="0" indent="0" algn="ctr" rtl="0">
              <a:lnSpc>
                <a:spcPct val="150000"/>
              </a:lnSpc>
              <a:spcBef>
                <a:spcPts val="2400"/>
              </a:spcBef>
              <a:spcAft>
                <a:spcPts val="1200"/>
              </a:spcAft>
              <a:buClr>
                <a:srgbClr val="000000"/>
              </a:buClr>
              <a:buSzPts val="2300"/>
              <a:buFont typeface="Arial"/>
              <a:buNone/>
            </a:pPr>
            <a:r>
              <a:rPr lang="en" sz="2300" b="0" i="0" u="none" strike="noStrike" cap="none">
                <a:solidFill>
                  <a:schemeClr val="lt1"/>
                </a:solidFill>
                <a:latin typeface="Calibri" panose="020F0502020204030204" pitchFamily="34" charset="0"/>
                <a:ea typeface="Times New Roman"/>
                <a:cs typeface="Calibri" panose="020F0502020204030204" pitchFamily="34" charset="0"/>
                <a:sym typeface="Times New Roman"/>
              </a:rPr>
              <a:t>Regulatory Compliance and Safety Standards</a:t>
            </a:r>
            <a:endParaRPr sz="2300" b="0" i="0" u="none" strike="noStrike" cap="none">
              <a:solidFill>
                <a:schemeClr val="lt1"/>
              </a:solidFill>
              <a:latin typeface="Calibri" panose="020F0502020204030204" pitchFamily="34" charset="0"/>
              <a:cs typeface="Calibri" panose="020F0502020204030204" pitchFamily="34" charset="0"/>
              <a:sym typeface="Arial"/>
            </a:endParaRPr>
          </a:p>
        </p:txBody>
      </p:sp>
      <p:sp>
        <p:nvSpPr>
          <p:cNvPr id="205" name="Google Shape;205;g2e7869a7881_0_20"/>
          <p:cNvSpPr txBox="1"/>
          <p:nvPr/>
        </p:nvSpPr>
        <p:spPr>
          <a:xfrm>
            <a:off x="263390" y="1319432"/>
            <a:ext cx="4878000" cy="3139291"/>
          </a:xfrm>
          <a:prstGeom prst="rect">
            <a:avLst/>
          </a:prstGeom>
          <a:noFill/>
          <a:ln>
            <a:noFill/>
          </a:ln>
        </p:spPr>
        <p:txBody>
          <a:bodyPr spcFirstLastPara="1" wrap="square" lIns="91425" tIns="91425" rIns="91425" bIns="91425" anchor="t" anchorCtr="0">
            <a:spAutoFit/>
          </a:bodyPr>
          <a:lstStyle/>
          <a:p>
            <a:pPr marL="457200" marR="0" lvl="0" indent="-304800" algn="just" rtl="0">
              <a:lnSpc>
                <a:spcPct val="150000"/>
              </a:lnSpc>
              <a:spcBef>
                <a:spcPts val="0"/>
              </a:spcBef>
              <a:spcAft>
                <a:spcPts val="0"/>
              </a:spcAft>
              <a:buClr>
                <a:schemeClr val="lt1"/>
              </a:buClr>
              <a:buSzPts val="1200"/>
              <a:buFont typeface="Times New Roman"/>
              <a:buChar char="●"/>
            </a:pPr>
            <a:r>
              <a:rPr lang="en" sz="1200" b="0" i="0" u="none" strike="noStrike" cap="none" dirty="0">
                <a:solidFill>
                  <a:schemeClr val="lt1"/>
                </a:solidFill>
                <a:latin typeface="Calibri" panose="020F0502020204030204" pitchFamily="34" charset="0"/>
                <a:ea typeface="Times New Roman"/>
                <a:cs typeface="Calibri" panose="020F0502020204030204" pitchFamily="34" charset="0"/>
                <a:sym typeface="Times New Roman"/>
              </a:rPr>
              <a:t>Health and Safety Procedures: Everyone entering or using the built building must abide by strict safety regulations (Van, Malyavina and Malikova, 2021).</a:t>
            </a:r>
            <a:endParaRPr sz="1200" b="0" i="0" u="none" strike="noStrike" cap="none" dirty="0">
              <a:solidFill>
                <a:schemeClr val="lt1"/>
              </a:solidFill>
              <a:latin typeface="Calibri" panose="020F0502020204030204" pitchFamily="34" charset="0"/>
              <a:ea typeface="Times New Roman"/>
              <a:cs typeface="Calibri" panose="020F0502020204030204" pitchFamily="34" charset="0"/>
              <a:sym typeface="Times New Roman"/>
            </a:endParaRPr>
          </a:p>
          <a:p>
            <a:pPr marL="457200" marR="0" lvl="0" indent="-304800" algn="just" rtl="0">
              <a:lnSpc>
                <a:spcPct val="150000"/>
              </a:lnSpc>
              <a:spcBef>
                <a:spcPts val="1200"/>
              </a:spcBef>
              <a:spcAft>
                <a:spcPts val="0"/>
              </a:spcAft>
              <a:buClr>
                <a:schemeClr val="lt1"/>
              </a:buClr>
              <a:buSzPts val="1200"/>
              <a:buFont typeface="Times New Roman"/>
              <a:buChar char="●"/>
            </a:pPr>
            <a:r>
              <a:rPr lang="en" sz="1200" b="0" i="0" u="none" strike="noStrike" cap="none" dirty="0">
                <a:solidFill>
                  <a:schemeClr val="lt1"/>
                </a:solidFill>
                <a:latin typeface="Calibri" panose="020F0502020204030204" pitchFamily="34" charset="0"/>
                <a:ea typeface="Times New Roman"/>
                <a:cs typeface="Calibri" panose="020F0502020204030204" pitchFamily="34" charset="0"/>
                <a:sym typeface="Times New Roman"/>
              </a:rPr>
              <a:t>Regulatory Compliance: Adhering to national and international building, environmental protection, and transportation safety requirements (Ade and Rehm, 2020).</a:t>
            </a:r>
            <a:endParaRPr sz="1200" b="0" i="0" u="none" strike="noStrike" cap="none" dirty="0">
              <a:solidFill>
                <a:schemeClr val="lt1"/>
              </a:solidFill>
              <a:latin typeface="Calibri" panose="020F0502020204030204" pitchFamily="34" charset="0"/>
              <a:ea typeface="Times New Roman"/>
              <a:cs typeface="Calibri" panose="020F0502020204030204" pitchFamily="34" charset="0"/>
              <a:sym typeface="Times New Roman"/>
            </a:endParaRPr>
          </a:p>
          <a:p>
            <a:pPr marL="457200" marR="0" lvl="0" indent="-304800" algn="just" rtl="0">
              <a:lnSpc>
                <a:spcPct val="150000"/>
              </a:lnSpc>
              <a:spcBef>
                <a:spcPts val="1200"/>
              </a:spcBef>
              <a:spcAft>
                <a:spcPts val="1200"/>
              </a:spcAft>
              <a:buClr>
                <a:schemeClr val="lt1"/>
              </a:buClr>
              <a:buSzPts val="1200"/>
              <a:buFont typeface="Times New Roman"/>
              <a:buChar char="●"/>
            </a:pPr>
            <a:r>
              <a:rPr lang="en" sz="1200" b="0" i="0" u="none" strike="noStrike" cap="none" dirty="0">
                <a:solidFill>
                  <a:schemeClr val="lt1"/>
                </a:solidFill>
                <a:latin typeface="Calibri" panose="020F0502020204030204" pitchFamily="34" charset="0"/>
                <a:ea typeface="Times New Roman"/>
                <a:cs typeface="Calibri" panose="020F0502020204030204" pitchFamily="34" charset="0"/>
                <a:sym typeface="Times New Roman"/>
              </a:rPr>
              <a:t>Quality assurance is the process of continuously monitoring and evaluating to ensure that the project's anticipated standards and regulatory requirements are met.</a:t>
            </a:r>
            <a:endParaRPr sz="1200" b="0" i="0" u="none" strike="noStrike" cap="none" dirty="0">
              <a:solidFill>
                <a:schemeClr val="lt1"/>
              </a:solidFill>
              <a:latin typeface="Calibri" panose="020F0502020204030204" pitchFamily="34" charset="0"/>
              <a:ea typeface="Times New Roman"/>
              <a:cs typeface="Calibri" panose="020F0502020204030204" pitchFamily="34" charset="0"/>
              <a:sym typeface="Times New Roman"/>
            </a:endParaRPr>
          </a:p>
        </p:txBody>
      </p:sp>
      <p:pic>
        <p:nvPicPr>
          <p:cNvPr id="206" name="Google Shape;206;g2e7869a7881_0_20"/>
          <p:cNvPicPr preferRelativeResize="0"/>
          <p:nvPr/>
        </p:nvPicPr>
        <p:blipFill rotWithShape="1">
          <a:blip r:embed="rId3">
            <a:alphaModFix/>
          </a:blip>
          <a:srcRect/>
          <a:stretch/>
        </p:blipFill>
        <p:spPr>
          <a:xfrm>
            <a:off x="5343408" y="1319432"/>
            <a:ext cx="3612750" cy="36127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g2e758934c62_0_19"/>
          <p:cNvSpPr txBox="1"/>
          <p:nvPr/>
        </p:nvSpPr>
        <p:spPr>
          <a:xfrm>
            <a:off x="3014325" y="219125"/>
            <a:ext cx="3000000" cy="877133"/>
          </a:xfrm>
          <a:prstGeom prst="rect">
            <a:avLst/>
          </a:prstGeom>
          <a:noFill/>
          <a:ln>
            <a:noFill/>
          </a:ln>
        </p:spPr>
        <p:txBody>
          <a:bodyPr spcFirstLastPara="1" wrap="square" lIns="91425" tIns="91425" rIns="91425" bIns="91425" anchor="t" anchorCtr="0">
            <a:spAutoFit/>
          </a:bodyPr>
          <a:lstStyle/>
          <a:p>
            <a:pPr marL="0" marR="0" lvl="0" indent="0" algn="ctr" rtl="0">
              <a:lnSpc>
                <a:spcPct val="150000"/>
              </a:lnSpc>
              <a:spcBef>
                <a:spcPts val="0"/>
              </a:spcBef>
              <a:spcAft>
                <a:spcPts val="0"/>
              </a:spcAft>
              <a:buClr>
                <a:srgbClr val="000000"/>
              </a:buClr>
              <a:buSzPts val="3000"/>
              <a:buFont typeface="Arial"/>
              <a:buNone/>
            </a:pPr>
            <a:endParaRPr sz="3000" b="1" i="0" u="none" strike="noStrike" cap="none">
              <a:solidFill>
                <a:srgbClr val="FFFFFF"/>
              </a:solidFill>
              <a:latin typeface="Calibri" panose="020F0502020204030204" pitchFamily="34" charset="0"/>
              <a:cs typeface="Calibri" panose="020F0502020204030204" pitchFamily="34" charset="0"/>
              <a:sym typeface="Arial"/>
            </a:endParaRPr>
          </a:p>
        </p:txBody>
      </p:sp>
      <p:sp>
        <p:nvSpPr>
          <p:cNvPr id="212" name="Google Shape;212;g2e758934c62_0_19"/>
          <p:cNvSpPr txBox="1"/>
          <p:nvPr/>
        </p:nvSpPr>
        <p:spPr>
          <a:xfrm>
            <a:off x="148050" y="865625"/>
            <a:ext cx="8847900" cy="369302"/>
          </a:xfrm>
          <a:prstGeom prst="rect">
            <a:avLst/>
          </a:prstGeom>
          <a:noFill/>
          <a:ln>
            <a:noFill/>
          </a:ln>
        </p:spPr>
        <p:txBody>
          <a:bodyPr spcFirstLastPara="1" wrap="square" lIns="91425" tIns="91425" rIns="91425" bIns="91425" anchor="t" anchorCtr="0">
            <a:spAutoFit/>
          </a:bodyPr>
          <a:lstStyle/>
          <a:p>
            <a:pPr marL="457200" marR="0" lvl="0" indent="-457200" algn="l" rtl="0">
              <a:lnSpc>
                <a:spcPct val="200000"/>
              </a:lnSpc>
              <a:spcBef>
                <a:spcPts val="1200"/>
              </a:spcBef>
              <a:spcAft>
                <a:spcPts val="0"/>
              </a:spcAft>
              <a:buClr>
                <a:srgbClr val="000000"/>
              </a:buClr>
              <a:buSzPts val="900"/>
              <a:buFont typeface="Arial"/>
              <a:buNone/>
            </a:pPr>
            <a:endParaRPr sz="100" b="0" i="0" u="none" strike="noStrike" cap="none">
              <a:solidFill>
                <a:srgbClr val="FFFFFF"/>
              </a:solidFill>
              <a:latin typeface="Calibri" panose="020F0502020204030204" pitchFamily="34" charset="0"/>
              <a:ea typeface="Times New Roman"/>
              <a:cs typeface="Calibri" panose="020F0502020204030204" pitchFamily="34" charset="0"/>
              <a:sym typeface="Times New Roman"/>
            </a:endParaRPr>
          </a:p>
        </p:txBody>
      </p:sp>
      <p:sp>
        <p:nvSpPr>
          <p:cNvPr id="213" name="Google Shape;213;g2e758934c62_0_19"/>
          <p:cNvSpPr txBox="1"/>
          <p:nvPr/>
        </p:nvSpPr>
        <p:spPr>
          <a:xfrm>
            <a:off x="3072000" y="288325"/>
            <a:ext cx="3000000" cy="1338798"/>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2400"/>
              </a:spcBef>
              <a:spcAft>
                <a:spcPts val="1200"/>
              </a:spcAft>
              <a:buNone/>
            </a:pPr>
            <a:r>
              <a:rPr lang="en" sz="3000">
                <a:solidFill>
                  <a:schemeClr val="lt1"/>
                </a:solidFill>
                <a:latin typeface="Calibri" panose="020F0502020204030204" pitchFamily="34" charset="0"/>
                <a:ea typeface="Times New Roman"/>
                <a:cs typeface="Calibri" panose="020F0502020204030204" pitchFamily="34" charset="0"/>
                <a:sym typeface="Times New Roman"/>
              </a:rPr>
              <a:t>Conclusion</a:t>
            </a:r>
            <a:endParaRPr sz="3000">
              <a:latin typeface="Calibri" panose="020F0502020204030204" pitchFamily="34" charset="0"/>
              <a:cs typeface="Calibri" panose="020F0502020204030204" pitchFamily="34" charset="0"/>
            </a:endParaRPr>
          </a:p>
        </p:txBody>
      </p:sp>
      <p:sp>
        <p:nvSpPr>
          <p:cNvPr id="214" name="Google Shape;214;g2e758934c62_0_19"/>
          <p:cNvSpPr txBox="1"/>
          <p:nvPr/>
        </p:nvSpPr>
        <p:spPr>
          <a:xfrm>
            <a:off x="369050" y="1303175"/>
            <a:ext cx="4926600" cy="2123628"/>
          </a:xfrm>
          <a:prstGeom prst="rect">
            <a:avLst/>
          </a:prstGeom>
          <a:noFill/>
          <a:ln>
            <a:noFill/>
          </a:ln>
        </p:spPr>
        <p:txBody>
          <a:bodyPr spcFirstLastPara="1" wrap="square" lIns="91425" tIns="91425" rIns="91425" bIns="91425" anchor="t" anchorCtr="0">
            <a:spAutoFit/>
          </a:bodyPr>
          <a:lstStyle/>
          <a:p>
            <a:pPr marL="457200" lvl="0" indent="-304800" algn="just" rtl="0">
              <a:lnSpc>
                <a:spcPct val="150000"/>
              </a:lnSpc>
              <a:spcBef>
                <a:spcPts val="0"/>
              </a:spcBef>
              <a:spcAft>
                <a:spcPts val="0"/>
              </a:spcAft>
              <a:buClr>
                <a:schemeClr val="lt1"/>
              </a:buClr>
              <a:buSzPts val="1200"/>
              <a:buFont typeface="Times New Roman"/>
              <a:buChar char="●"/>
            </a:pPr>
            <a:r>
              <a:rPr lang="en" sz="1200" dirty="0">
                <a:solidFill>
                  <a:schemeClr val="lt1"/>
                </a:solidFill>
                <a:latin typeface="Calibri" panose="020F0502020204030204" pitchFamily="34" charset="0"/>
                <a:ea typeface="Times New Roman"/>
                <a:cs typeface="Calibri" panose="020F0502020204030204" pitchFamily="34" charset="0"/>
                <a:sym typeface="Times New Roman"/>
              </a:rPr>
              <a:t>Integrating IoT and AI technologies into various building construction processes</a:t>
            </a:r>
            <a:endParaRPr sz="1200" dirty="0">
              <a:solidFill>
                <a:schemeClr val="lt1"/>
              </a:solidFill>
              <a:latin typeface="Calibri" panose="020F0502020204030204" pitchFamily="34" charset="0"/>
              <a:ea typeface="Times New Roman"/>
              <a:cs typeface="Calibri" panose="020F0502020204030204" pitchFamily="34" charset="0"/>
              <a:sym typeface="Times New Roman"/>
            </a:endParaRPr>
          </a:p>
          <a:p>
            <a:pPr marL="457200" lvl="0" indent="-304800" algn="just" rtl="0">
              <a:lnSpc>
                <a:spcPct val="150000"/>
              </a:lnSpc>
              <a:spcBef>
                <a:spcPts val="0"/>
              </a:spcBef>
              <a:spcAft>
                <a:spcPts val="0"/>
              </a:spcAft>
              <a:buClr>
                <a:schemeClr val="lt1"/>
              </a:buClr>
              <a:buSzPts val="1200"/>
              <a:buFont typeface="Times New Roman"/>
              <a:buChar char="●"/>
            </a:pPr>
            <a:r>
              <a:rPr lang="en" sz="1200" dirty="0">
                <a:solidFill>
                  <a:schemeClr val="lt1"/>
                </a:solidFill>
                <a:latin typeface="Calibri" panose="020F0502020204030204" pitchFamily="34" charset="0"/>
                <a:ea typeface="Times New Roman"/>
                <a:cs typeface="Calibri" panose="020F0502020204030204" pitchFamily="34" charset="0"/>
                <a:sym typeface="Times New Roman"/>
              </a:rPr>
              <a:t>Automating the monitoring of a structure's status and managing projects more effectively.</a:t>
            </a:r>
            <a:endParaRPr sz="1200" dirty="0">
              <a:solidFill>
                <a:schemeClr val="lt1"/>
              </a:solidFill>
              <a:latin typeface="Calibri" panose="020F0502020204030204" pitchFamily="34" charset="0"/>
              <a:ea typeface="Times New Roman"/>
              <a:cs typeface="Calibri" panose="020F0502020204030204" pitchFamily="34" charset="0"/>
              <a:sym typeface="Times New Roman"/>
            </a:endParaRPr>
          </a:p>
          <a:p>
            <a:pPr marL="457200" lvl="0" indent="-304800" algn="just" rtl="0">
              <a:lnSpc>
                <a:spcPct val="150000"/>
              </a:lnSpc>
              <a:spcBef>
                <a:spcPts val="0"/>
              </a:spcBef>
              <a:spcAft>
                <a:spcPts val="0"/>
              </a:spcAft>
              <a:buClr>
                <a:schemeClr val="lt1"/>
              </a:buClr>
              <a:buSzPts val="1200"/>
              <a:buFont typeface="Times New Roman"/>
              <a:buChar char="●"/>
            </a:pPr>
            <a:r>
              <a:rPr lang="en" sz="1200" dirty="0">
                <a:solidFill>
                  <a:schemeClr val="lt1"/>
                </a:solidFill>
                <a:latin typeface="Calibri" panose="020F0502020204030204" pitchFamily="34" charset="0"/>
                <a:ea typeface="Times New Roman"/>
                <a:cs typeface="Calibri" panose="020F0502020204030204" pitchFamily="34" charset="0"/>
                <a:sym typeface="Times New Roman"/>
              </a:rPr>
              <a:t>Using cutting-edge materials, including self-healing concrete and carbon-negative alternatives, may revolutionise sustainability and durability in buildings.</a:t>
            </a:r>
            <a:endParaRPr sz="1200" dirty="0">
              <a:solidFill>
                <a:schemeClr val="lt1"/>
              </a:solidFill>
              <a:latin typeface="Calibri" panose="020F0502020204030204" pitchFamily="34" charset="0"/>
              <a:ea typeface="Times New Roman"/>
              <a:cs typeface="Calibri" panose="020F0502020204030204" pitchFamily="34" charset="0"/>
              <a:sym typeface="Times New Roman"/>
            </a:endParaRPr>
          </a:p>
        </p:txBody>
      </p:sp>
      <p:pic>
        <p:nvPicPr>
          <p:cNvPr id="215" name="Google Shape;215;g2e758934c62_0_19"/>
          <p:cNvPicPr preferRelativeResize="0"/>
          <p:nvPr/>
        </p:nvPicPr>
        <p:blipFill rotWithShape="1">
          <a:blip r:embed="rId3">
            <a:alphaModFix/>
          </a:blip>
          <a:srcRect/>
          <a:stretch/>
        </p:blipFill>
        <p:spPr>
          <a:xfrm>
            <a:off x="5440924" y="1581325"/>
            <a:ext cx="3555026" cy="23312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g2e85c277026_0_0"/>
          <p:cNvSpPr txBox="1"/>
          <p:nvPr/>
        </p:nvSpPr>
        <p:spPr>
          <a:xfrm>
            <a:off x="2957618" y="844"/>
            <a:ext cx="3000000" cy="600134"/>
          </a:xfrm>
          <a:prstGeom prst="rect">
            <a:avLst/>
          </a:prstGeom>
          <a:noFill/>
          <a:ln>
            <a:noFill/>
          </a:ln>
        </p:spPr>
        <p:txBody>
          <a:bodyPr spcFirstLastPara="1" wrap="square" lIns="91425" tIns="91425" rIns="91425" bIns="91425" anchor="ctr" anchorCtr="0">
            <a:spAutoFit/>
          </a:bodyPr>
          <a:lstStyle/>
          <a:p>
            <a:pPr marL="0" marR="0" lvl="0" indent="0" algn="ctr" rtl="0">
              <a:lnSpc>
                <a:spcPct val="150000"/>
              </a:lnSpc>
              <a:spcBef>
                <a:spcPts val="0"/>
              </a:spcBef>
              <a:spcAft>
                <a:spcPts val="0"/>
              </a:spcAft>
              <a:buClr>
                <a:srgbClr val="000000"/>
              </a:buClr>
              <a:buSzPts val="3000"/>
              <a:buFont typeface="Arial"/>
              <a:buNone/>
            </a:pPr>
            <a:r>
              <a:rPr lang="en" sz="1800" b="1" i="0" u="none" strike="noStrike" cap="none" dirty="0">
                <a:solidFill>
                  <a:srgbClr val="FFFFFF"/>
                </a:solidFill>
                <a:latin typeface="Calibri" panose="020F0502020204030204" pitchFamily="34" charset="0"/>
                <a:ea typeface="Times New Roman"/>
                <a:cs typeface="Calibri" panose="020F0502020204030204" pitchFamily="34" charset="0"/>
                <a:sym typeface="Times New Roman"/>
              </a:rPr>
              <a:t>References</a:t>
            </a:r>
            <a:endParaRPr sz="1800" b="1" i="0" u="none" strike="noStrike" cap="none" dirty="0">
              <a:solidFill>
                <a:srgbClr val="FFFFFF"/>
              </a:solidFill>
              <a:latin typeface="Calibri" panose="020F0502020204030204" pitchFamily="34" charset="0"/>
              <a:cs typeface="Calibri" panose="020F0502020204030204" pitchFamily="34" charset="0"/>
              <a:sym typeface="Arial"/>
            </a:endParaRPr>
          </a:p>
        </p:txBody>
      </p:sp>
      <p:sp>
        <p:nvSpPr>
          <p:cNvPr id="221" name="Google Shape;221;g2e85c277026_0_0"/>
          <p:cNvSpPr txBox="1"/>
          <p:nvPr/>
        </p:nvSpPr>
        <p:spPr>
          <a:xfrm>
            <a:off x="148050" y="461588"/>
            <a:ext cx="8847900" cy="4762812"/>
          </a:xfrm>
          <a:prstGeom prst="rect">
            <a:avLst/>
          </a:prstGeom>
          <a:noFill/>
          <a:ln>
            <a:noFill/>
          </a:ln>
        </p:spPr>
        <p:txBody>
          <a:bodyPr spcFirstLastPara="1" wrap="square" lIns="91425" tIns="91425" rIns="91425" bIns="91425" anchor="t" anchorCtr="0">
            <a:spAutoFit/>
          </a:bodyPr>
          <a:lstStyle/>
          <a:p>
            <a:pPr algn="just">
              <a:lnSpc>
                <a:spcPct val="250000"/>
              </a:lnSpc>
            </a:pPr>
            <a:r>
              <a:rPr lang="en-IN" sz="700" dirty="0">
                <a:solidFill>
                  <a:schemeClr val="bg1"/>
                </a:solidFill>
                <a:effectLst/>
                <a:latin typeface="Calibri" panose="020F0502020204030204" pitchFamily="34" charset="0"/>
                <a:ea typeface="Times New Roman" panose="02020603050405020304" pitchFamily="18" charset="0"/>
              </a:rPr>
              <a:t>Ade, R. and Rehm, M., (2020). The unwritten history of green building rating tools: A personal view from some of the ‘founding fathers’. </a:t>
            </a:r>
            <a:r>
              <a:rPr lang="en-IN" sz="700" i="1" dirty="0">
                <a:solidFill>
                  <a:schemeClr val="bg1"/>
                </a:solidFill>
                <a:effectLst/>
                <a:latin typeface="Calibri" panose="020F0502020204030204" pitchFamily="34" charset="0"/>
                <a:ea typeface="Times New Roman" panose="02020603050405020304" pitchFamily="18" charset="0"/>
              </a:rPr>
              <a:t>Building Research &amp; Information</a:t>
            </a:r>
            <a:r>
              <a:rPr lang="en-IN" sz="700" dirty="0">
                <a:solidFill>
                  <a:schemeClr val="bg1"/>
                </a:solidFill>
                <a:effectLst/>
                <a:latin typeface="Calibri" panose="020F0502020204030204" pitchFamily="34" charset="0"/>
                <a:ea typeface="Times New Roman" panose="02020603050405020304" pitchFamily="18" charset="0"/>
              </a:rPr>
              <a:t>, </a:t>
            </a:r>
            <a:r>
              <a:rPr lang="en-IN" sz="700" i="1" dirty="0">
                <a:solidFill>
                  <a:schemeClr val="bg1"/>
                </a:solidFill>
                <a:effectLst/>
                <a:latin typeface="Calibri" panose="020F0502020204030204" pitchFamily="34" charset="0"/>
                <a:ea typeface="Times New Roman" panose="02020603050405020304" pitchFamily="18" charset="0"/>
              </a:rPr>
              <a:t>48</a:t>
            </a:r>
            <a:r>
              <a:rPr lang="en-IN" sz="700" dirty="0">
                <a:solidFill>
                  <a:schemeClr val="bg1"/>
                </a:solidFill>
                <a:effectLst/>
                <a:latin typeface="Calibri" panose="020F0502020204030204" pitchFamily="34" charset="0"/>
                <a:ea typeface="Times New Roman" panose="02020603050405020304" pitchFamily="18" charset="0"/>
              </a:rPr>
              <a:t>(1), pp.1-17. </a:t>
            </a:r>
            <a:endParaRPr lang="en-IN" sz="700" dirty="0">
              <a:solidFill>
                <a:schemeClr val="bg1"/>
              </a:solidFill>
              <a:effectLst/>
              <a:latin typeface="Arial" panose="020B0604020202020204" pitchFamily="34" charset="0"/>
              <a:ea typeface="Arial" panose="020B0604020202020204" pitchFamily="34" charset="0"/>
            </a:endParaRPr>
          </a:p>
          <a:p>
            <a:pPr algn="just">
              <a:lnSpc>
                <a:spcPct val="250000"/>
              </a:lnSpc>
            </a:pPr>
            <a:r>
              <a:rPr lang="en-IN" sz="700" dirty="0">
                <a:solidFill>
                  <a:schemeClr val="bg1"/>
                </a:solidFill>
                <a:effectLst/>
                <a:latin typeface="Calibri" panose="020F0502020204030204" pitchFamily="34" charset="0"/>
                <a:ea typeface="Times New Roman" panose="02020603050405020304" pitchFamily="18" charset="0"/>
              </a:rPr>
              <a:t>Booth, C.A., Rasheed, S., </a:t>
            </a:r>
            <a:r>
              <a:rPr lang="en-IN" sz="700" dirty="0" err="1">
                <a:solidFill>
                  <a:schemeClr val="bg1"/>
                </a:solidFill>
                <a:effectLst/>
                <a:latin typeface="Calibri" panose="020F0502020204030204" pitchFamily="34" charset="0"/>
                <a:ea typeface="Times New Roman" panose="02020603050405020304" pitchFamily="18" charset="0"/>
              </a:rPr>
              <a:t>Mahamadu</a:t>
            </a:r>
            <a:r>
              <a:rPr lang="en-IN" sz="700" dirty="0">
                <a:solidFill>
                  <a:schemeClr val="bg1"/>
                </a:solidFill>
                <a:effectLst/>
                <a:latin typeface="Calibri" panose="020F0502020204030204" pitchFamily="34" charset="0"/>
                <a:ea typeface="Times New Roman" panose="02020603050405020304" pitchFamily="18" charset="0"/>
              </a:rPr>
              <a:t>, A.M., Horry, R., Manu, P., Awuah, K.G.B., Aboagye-</a:t>
            </a:r>
            <a:r>
              <a:rPr lang="en-IN" sz="700" dirty="0" err="1">
                <a:solidFill>
                  <a:schemeClr val="bg1"/>
                </a:solidFill>
                <a:effectLst/>
                <a:latin typeface="Calibri" panose="020F0502020204030204" pitchFamily="34" charset="0"/>
                <a:ea typeface="Times New Roman" panose="02020603050405020304" pitchFamily="18" charset="0"/>
              </a:rPr>
              <a:t>Nimo</a:t>
            </a:r>
            <a:r>
              <a:rPr lang="en-IN" sz="700" dirty="0">
                <a:solidFill>
                  <a:schemeClr val="bg1"/>
                </a:solidFill>
                <a:effectLst/>
                <a:latin typeface="Calibri" panose="020F0502020204030204" pitchFamily="34" charset="0"/>
                <a:ea typeface="Times New Roman" panose="02020603050405020304" pitchFamily="18" charset="0"/>
              </a:rPr>
              <a:t>, E. and Georgakis, P., (2021). Insights into public perceptions of Earthship buildings as alternative live projection halls and assembly points. </a:t>
            </a:r>
            <a:r>
              <a:rPr lang="en-IN" sz="700" i="1" dirty="0">
                <a:solidFill>
                  <a:schemeClr val="bg1"/>
                </a:solidFill>
                <a:effectLst/>
                <a:latin typeface="Calibri" panose="020F0502020204030204" pitchFamily="34" charset="0"/>
                <a:ea typeface="Times New Roman" panose="02020603050405020304" pitchFamily="18" charset="0"/>
              </a:rPr>
              <a:t>Buildings</a:t>
            </a:r>
            <a:r>
              <a:rPr lang="en-IN" sz="700" dirty="0">
                <a:solidFill>
                  <a:schemeClr val="bg1"/>
                </a:solidFill>
                <a:effectLst/>
                <a:latin typeface="Calibri" panose="020F0502020204030204" pitchFamily="34" charset="0"/>
                <a:ea typeface="Times New Roman" panose="02020603050405020304" pitchFamily="18" charset="0"/>
              </a:rPr>
              <a:t>, </a:t>
            </a:r>
            <a:r>
              <a:rPr lang="en-IN" sz="700" i="1" dirty="0">
                <a:solidFill>
                  <a:schemeClr val="bg1"/>
                </a:solidFill>
                <a:effectLst/>
                <a:latin typeface="Calibri" panose="020F0502020204030204" pitchFamily="34" charset="0"/>
                <a:ea typeface="Times New Roman" panose="02020603050405020304" pitchFamily="18" charset="0"/>
              </a:rPr>
              <a:t>11</a:t>
            </a:r>
            <a:r>
              <a:rPr lang="en-IN" sz="700" dirty="0">
                <a:solidFill>
                  <a:schemeClr val="bg1"/>
                </a:solidFill>
                <a:effectLst/>
                <a:latin typeface="Calibri" panose="020F0502020204030204" pitchFamily="34" charset="0"/>
                <a:ea typeface="Times New Roman" panose="02020603050405020304" pitchFamily="18" charset="0"/>
              </a:rPr>
              <a:t>(9), p.377.</a:t>
            </a:r>
            <a:r>
              <a:rPr lang="en-IN" sz="700" u="none" strike="noStrike" dirty="0">
                <a:solidFill>
                  <a:schemeClr val="bg1"/>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 </a:t>
            </a:r>
            <a:endParaRPr lang="en-IN" sz="700" dirty="0">
              <a:solidFill>
                <a:schemeClr val="bg1"/>
              </a:solidFill>
              <a:effectLst/>
              <a:latin typeface="Arial" panose="020B0604020202020204" pitchFamily="34" charset="0"/>
              <a:ea typeface="Arial" panose="020B0604020202020204" pitchFamily="34" charset="0"/>
            </a:endParaRPr>
          </a:p>
          <a:p>
            <a:pPr algn="just">
              <a:lnSpc>
                <a:spcPct val="250000"/>
              </a:lnSpc>
            </a:pPr>
            <a:r>
              <a:rPr lang="en-IN" sz="700" dirty="0">
                <a:solidFill>
                  <a:schemeClr val="bg1"/>
                </a:solidFill>
                <a:effectLst/>
                <a:latin typeface="Calibri" panose="020F0502020204030204" pitchFamily="34" charset="0"/>
                <a:ea typeface="Times New Roman" panose="02020603050405020304" pitchFamily="18" charset="0"/>
              </a:rPr>
              <a:t>Gerhards, J. and Greenwood, D., (2021). One Planet Living and the legitimacy of sustainability governance: From standardised information to regenerative systems. </a:t>
            </a:r>
            <a:r>
              <a:rPr lang="en-IN" sz="700" i="1" dirty="0">
                <a:solidFill>
                  <a:schemeClr val="bg1"/>
                </a:solidFill>
                <a:effectLst/>
                <a:latin typeface="Calibri" panose="020F0502020204030204" pitchFamily="34" charset="0"/>
                <a:ea typeface="Times New Roman" panose="02020603050405020304" pitchFamily="18" charset="0"/>
              </a:rPr>
              <a:t>Journal of Cleaner Production</a:t>
            </a:r>
            <a:r>
              <a:rPr lang="en-IN" sz="700" dirty="0">
                <a:solidFill>
                  <a:schemeClr val="bg1"/>
                </a:solidFill>
                <a:effectLst/>
                <a:latin typeface="Calibri" panose="020F0502020204030204" pitchFamily="34" charset="0"/>
                <a:ea typeface="Times New Roman" panose="02020603050405020304" pitchFamily="18" charset="0"/>
              </a:rPr>
              <a:t>, </a:t>
            </a:r>
            <a:r>
              <a:rPr lang="en-IN" sz="700" i="1" dirty="0">
                <a:solidFill>
                  <a:schemeClr val="bg1"/>
                </a:solidFill>
                <a:effectLst/>
                <a:latin typeface="Calibri" panose="020F0502020204030204" pitchFamily="34" charset="0"/>
                <a:ea typeface="Times New Roman" panose="02020603050405020304" pitchFamily="18" charset="0"/>
              </a:rPr>
              <a:t>313</a:t>
            </a:r>
            <a:r>
              <a:rPr lang="en-IN" sz="700" dirty="0">
                <a:solidFill>
                  <a:schemeClr val="bg1"/>
                </a:solidFill>
                <a:effectLst/>
                <a:latin typeface="Calibri" panose="020F0502020204030204" pitchFamily="34" charset="0"/>
                <a:ea typeface="Times New Roman" panose="02020603050405020304" pitchFamily="18" charset="0"/>
              </a:rPr>
              <a:t>, p.127895.</a:t>
            </a:r>
            <a:endParaRPr lang="en-IN" sz="700" dirty="0">
              <a:solidFill>
                <a:schemeClr val="bg1"/>
              </a:solidFill>
              <a:effectLst/>
              <a:latin typeface="Arial" panose="020B0604020202020204" pitchFamily="34" charset="0"/>
              <a:ea typeface="Arial" panose="020B0604020202020204" pitchFamily="34" charset="0"/>
            </a:endParaRPr>
          </a:p>
          <a:p>
            <a:pPr algn="just">
              <a:lnSpc>
                <a:spcPct val="250000"/>
              </a:lnSpc>
            </a:pPr>
            <a:r>
              <a:rPr lang="en-IN" sz="700" dirty="0" err="1">
                <a:solidFill>
                  <a:schemeClr val="bg1"/>
                </a:solidFill>
                <a:effectLst/>
                <a:latin typeface="Calibri" panose="020F0502020204030204" pitchFamily="34" charset="0"/>
                <a:ea typeface="Times New Roman" panose="02020603050405020304" pitchFamily="18" charset="0"/>
              </a:rPr>
              <a:t>Hamzeh</a:t>
            </a:r>
            <a:r>
              <a:rPr lang="en-IN" sz="700" dirty="0">
                <a:solidFill>
                  <a:schemeClr val="bg1"/>
                </a:solidFill>
                <a:effectLst/>
                <a:latin typeface="Calibri" panose="020F0502020204030204" pitchFamily="34" charset="0"/>
                <a:ea typeface="Times New Roman" panose="02020603050405020304" pitchFamily="18" charset="0"/>
              </a:rPr>
              <a:t>, F., Al </a:t>
            </a:r>
            <a:r>
              <a:rPr lang="en-IN" sz="700" dirty="0" err="1">
                <a:solidFill>
                  <a:schemeClr val="bg1"/>
                </a:solidFill>
                <a:effectLst/>
                <a:latin typeface="Calibri" panose="020F0502020204030204" pitchFamily="34" charset="0"/>
                <a:ea typeface="Times New Roman" panose="02020603050405020304" pitchFamily="18" charset="0"/>
              </a:rPr>
              <a:t>Hattab</a:t>
            </a:r>
            <a:r>
              <a:rPr lang="en-IN" sz="700" dirty="0">
                <a:solidFill>
                  <a:schemeClr val="bg1"/>
                </a:solidFill>
                <a:effectLst/>
                <a:latin typeface="Calibri" panose="020F0502020204030204" pitchFamily="34" charset="0"/>
                <a:ea typeface="Times New Roman" panose="02020603050405020304" pitchFamily="18" charset="0"/>
              </a:rPr>
              <a:t>, M., </a:t>
            </a:r>
            <a:r>
              <a:rPr lang="en-IN" sz="700" dirty="0" err="1">
                <a:solidFill>
                  <a:schemeClr val="bg1"/>
                </a:solidFill>
                <a:effectLst/>
                <a:latin typeface="Calibri" panose="020F0502020204030204" pitchFamily="34" charset="0"/>
                <a:ea typeface="Times New Roman" panose="02020603050405020304" pitchFamily="18" charset="0"/>
              </a:rPr>
              <a:t>Rizk</a:t>
            </a:r>
            <a:r>
              <a:rPr lang="en-IN" sz="700" dirty="0">
                <a:solidFill>
                  <a:schemeClr val="bg1"/>
                </a:solidFill>
                <a:effectLst/>
                <a:latin typeface="Calibri" panose="020F0502020204030204" pitchFamily="34" charset="0"/>
                <a:ea typeface="Times New Roman" panose="02020603050405020304" pitchFamily="18" charset="0"/>
              </a:rPr>
              <a:t>, L., El Samad, G. and </a:t>
            </a:r>
            <a:r>
              <a:rPr lang="en-IN" sz="700" dirty="0" err="1">
                <a:solidFill>
                  <a:schemeClr val="bg1"/>
                </a:solidFill>
                <a:effectLst/>
                <a:latin typeface="Calibri" panose="020F0502020204030204" pitchFamily="34" charset="0"/>
                <a:ea typeface="Times New Roman" panose="02020603050405020304" pitchFamily="18" charset="0"/>
              </a:rPr>
              <a:t>Emdanat</a:t>
            </a:r>
            <a:r>
              <a:rPr lang="en-IN" sz="700" dirty="0">
                <a:solidFill>
                  <a:schemeClr val="bg1"/>
                </a:solidFill>
                <a:effectLst/>
                <a:latin typeface="Calibri" panose="020F0502020204030204" pitchFamily="34" charset="0"/>
                <a:ea typeface="Times New Roman" panose="02020603050405020304" pitchFamily="18" charset="0"/>
              </a:rPr>
              <a:t>, S., (2019). Developing new metrics to evaluate the performance of capacity planning towards sustainable construction. </a:t>
            </a:r>
            <a:r>
              <a:rPr lang="en-IN" sz="700" i="1" dirty="0">
                <a:solidFill>
                  <a:schemeClr val="bg1"/>
                </a:solidFill>
                <a:effectLst/>
                <a:latin typeface="Calibri" panose="020F0502020204030204" pitchFamily="34" charset="0"/>
                <a:ea typeface="Times New Roman" panose="02020603050405020304" pitchFamily="18" charset="0"/>
              </a:rPr>
              <a:t>Journal of Cleaner Production</a:t>
            </a:r>
            <a:r>
              <a:rPr lang="en-IN" sz="700" dirty="0">
                <a:solidFill>
                  <a:schemeClr val="bg1"/>
                </a:solidFill>
                <a:effectLst/>
                <a:latin typeface="Calibri" panose="020F0502020204030204" pitchFamily="34" charset="0"/>
                <a:ea typeface="Times New Roman" panose="02020603050405020304" pitchFamily="18" charset="0"/>
              </a:rPr>
              <a:t>, </a:t>
            </a:r>
            <a:r>
              <a:rPr lang="en-IN" sz="700" i="1" dirty="0">
                <a:solidFill>
                  <a:schemeClr val="bg1"/>
                </a:solidFill>
                <a:effectLst/>
                <a:latin typeface="Calibri" panose="020F0502020204030204" pitchFamily="34" charset="0"/>
                <a:ea typeface="Times New Roman" panose="02020603050405020304" pitchFamily="18" charset="0"/>
              </a:rPr>
              <a:t>225</a:t>
            </a:r>
            <a:r>
              <a:rPr lang="en-IN" sz="700" dirty="0">
                <a:solidFill>
                  <a:schemeClr val="bg1"/>
                </a:solidFill>
                <a:effectLst/>
                <a:latin typeface="Calibri" panose="020F0502020204030204" pitchFamily="34" charset="0"/>
                <a:ea typeface="Times New Roman" panose="02020603050405020304" pitchFamily="18" charset="0"/>
              </a:rPr>
              <a:t>, pp.868-882. </a:t>
            </a:r>
            <a:endParaRPr lang="en-IN" sz="700" dirty="0">
              <a:solidFill>
                <a:schemeClr val="bg1"/>
              </a:solidFill>
              <a:effectLst/>
              <a:latin typeface="Arial" panose="020B0604020202020204" pitchFamily="34" charset="0"/>
              <a:ea typeface="Arial" panose="020B0604020202020204" pitchFamily="34" charset="0"/>
            </a:endParaRPr>
          </a:p>
          <a:p>
            <a:pPr algn="just">
              <a:lnSpc>
                <a:spcPct val="250000"/>
              </a:lnSpc>
            </a:pPr>
            <a:r>
              <a:rPr lang="en-IN" sz="700" dirty="0" err="1">
                <a:solidFill>
                  <a:schemeClr val="bg1"/>
                </a:solidFill>
                <a:effectLst/>
                <a:latin typeface="Calibri" panose="020F0502020204030204" pitchFamily="34" charset="0"/>
                <a:ea typeface="Times New Roman" panose="02020603050405020304" pitchFamily="18" charset="0"/>
              </a:rPr>
              <a:t>Iskandarova</a:t>
            </a:r>
            <a:r>
              <a:rPr lang="en-IN" sz="700" dirty="0">
                <a:solidFill>
                  <a:schemeClr val="bg1"/>
                </a:solidFill>
                <a:effectLst/>
                <a:latin typeface="Calibri" panose="020F0502020204030204" pitchFamily="34" charset="0"/>
                <a:ea typeface="Times New Roman" panose="02020603050405020304" pitchFamily="18" charset="0"/>
              </a:rPr>
              <a:t>, M. and Genus, A., (2019). UK responses to the energy challenge: dominant framings and new imaginaries. </a:t>
            </a:r>
            <a:r>
              <a:rPr lang="en-IN" sz="700" i="1" dirty="0">
                <a:solidFill>
                  <a:schemeClr val="bg1"/>
                </a:solidFill>
                <a:effectLst/>
                <a:latin typeface="Calibri" panose="020F0502020204030204" pitchFamily="34" charset="0"/>
                <a:ea typeface="Times New Roman" panose="02020603050405020304" pitchFamily="18" charset="0"/>
              </a:rPr>
              <a:t>Energy Demand Challenges in Europe: Implications for policy, planning and practice</a:t>
            </a:r>
            <a:r>
              <a:rPr lang="en-IN" sz="700" dirty="0">
                <a:solidFill>
                  <a:schemeClr val="bg1"/>
                </a:solidFill>
                <a:effectLst/>
                <a:latin typeface="Calibri" panose="020F0502020204030204" pitchFamily="34" charset="0"/>
                <a:ea typeface="Times New Roman" panose="02020603050405020304" pitchFamily="18" charset="0"/>
              </a:rPr>
              <a:t>, pp.59-69. </a:t>
            </a:r>
            <a:endParaRPr lang="en-IN" sz="700" dirty="0">
              <a:solidFill>
                <a:schemeClr val="bg1"/>
              </a:solidFill>
              <a:effectLst/>
              <a:latin typeface="Arial" panose="020B0604020202020204" pitchFamily="34" charset="0"/>
              <a:ea typeface="Arial" panose="020B0604020202020204" pitchFamily="34" charset="0"/>
            </a:endParaRPr>
          </a:p>
          <a:p>
            <a:pPr algn="just">
              <a:lnSpc>
                <a:spcPct val="250000"/>
              </a:lnSpc>
            </a:pPr>
            <a:r>
              <a:rPr lang="en-IN" sz="700" dirty="0">
                <a:solidFill>
                  <a:schemeClr val="bg1"/>
                </a:solidFill>
                <a:effectLst/>
                <a:latin typeface="Calibri" panose="020F0502020204030204" pitchFamily="34" charset="0"/>
                <a:ea typeface="Times New Roman" panose="02020603050405020304" pitchFamily="18" charset="0"/>
              </a:rPr>
              <a:t>Key, M., (2022). </a:t>
            </a:r>
            <a:r>
              <a:rPr lang="en-IN" sz="700" i="1" dirty="0">
                <a:solidFill>
                  <a:schemeClr val="bg1"/>
                </a:solidFill>
                <a:effectLst/>
                <a:latin typeface="Calibri" panose="020F0502020204030204" pitchFamily="34" charset="0"/>
                <a:ea typeface="Times New Roman" panose="02020603050405020304" pitchFamily="18" charset="0"/>
              </a:rPr>
              <a:t>Building Regulations, Codes and Standards: A guide for safe, sustainable and healthy development</a:t>
            </a:r>
            <a:r>
              <a:rPr lang="en-IN" sz="700" dirty="0">
                <a:solidFill>
                  <a:schemeClr val="bg1"/>
                </a:solidFill>
                <a:effectLst/>
                <a:latin typeface="Calibri" panose="020F0502020204030204" pitchFamily="34" charset="0"/>
                <a:ea typeface="Times New Roman" panose="02020603050405020304" pitchFamily="18" charset="0"/>
              </a:rPr>
              <a:t>. ICE Publishing.</a:t>
            </a:r>
            <a:endParaRPr lang="en-IN" sz="700" dirty="0">
              <a:solidFill>
                <a:schemeClr val="bg1"/>
              </a:solidFill>
              <a:effectLst/>
              <a:latin typeface="Arial" panose="020B0604020202020204" pitchFamily="34" charset="0"/>
              <a:ea typeface="Arial" panose="020B0604020202020204" pitchFamily="34" charset="0"/>
            </a:endParaRPr>
          </a:p>
          <a:p>
            <a:pPr algn="just">
              <a:lnSpc>
                <a:spcPct val="250000"/>
              </a:lnSpc>
            </a:pPr>
            <a:r>
              <a:rPr lang="en-IN" sz="700" dirty="0">
                <a:solidFill>
                  <a:schemeClr val="bg1"/>
                </a:solidFill>
                <a:effectLst/>
                <a:latin typeface="Calibri" panose="020F0502020204030204" pitchFamily="34" charset="0"/>
                <a:ea typeface="Times New Roman" panose="02020603050405020304" pitchFamily="18" charset="0"/>
              </a:rPr>
              <a:t>Khalid, Z. and </a:t>
            </a:r>
            <a:r>
              <a:rPr lang="en-IN" sz="700" dirty="0" err="1">
                <a:solidFill>
                  <a:schemeClr val="bg1"/>
                </a:solidFill>
                <a:effectLst/>
                <a:latin typeface="Calibri" panose="020F0502020204030204" pitchFamily="34" charset="0"/>
                <a:ea typeface="Times New Roman" panose="02020603050405020304" pitchFamily="18" charset="0"/>
              </a:rPr>
              <a:t>Abaas</a:t>
            </a:r>
            <a:r>
              <a:rPr lang="en-IN" sz="700" dirty="0">
                <a:solidFill>
                  <a:schemeClr val="bg1"/>
                </a:solidFill>
                <a:effectLst/>
                <a:latin typeface="Calibri" panose="020F0502020204030204" pitchFamily="34" charset="0"/>
                <a:ea typeface="Times New Roman" panose="02020603050405020304" pitchFamily="18" charset="0"/>
              </a:rPr>
              <a:t>, Z.R., (2021, April). Defining the aspects of the local urban sustainability: Eco-cities as a model. In </a:t>
            </a:r>
            <a:r>
              <a:rPr lang="en-IN" sz="700" i="1" dirty="0">
                <a:solidFill>
                  <a:schemeClr val="bg1"/>
                </a:solidFill>
                <a:effectLst/>
                <a:latin typeface="Calibri" panose="020F0502020204030204" pitchFamily="34" charset="0"/>
                <a:ea typeface="Times New Roman" panose="02020603050405020304" pitchFamily="18" charset="0"/>
              </a:rPr>
              <a:t>IOP Conference Series: Earth and Environmental Science</a:t>
            </a:r>
            <a:r>
              <a:rPr lang="en-IN" sz="700" dirty="0">
                <a:solidFill>
                  <a:schemeClr val="bg1"/>
                </a:solidFill>
                <a:effectLst/>
                <a:latin typeface="Calibri" panose="020F0502020204030204" pitchFamily="34" charset="0"/>
                <a:ea typeface="Times New Roman" panose="02020603050405020304" pitchFamily="18" charset="0"/>
              </a:rPr>
              <a:t> (Vol. 754, No. 1, p. 012005). IOP Publishing. </a:t>
            </a:r>
            <a:endParaRPr lang="en-IN" sz="700" dirty="0">
              <a:solidFill>
                <a:schemeClr val="bg1"/>
              </a:solidFill>
              <a:effectLst/>
              <a:latin typeface="Arial" panose="020B0604020202020204" pitchFamily="34" charset="0"/>
              <a:ea typeface="Arial" panose="020B0604020202020204" pitchFamily="34" charset="0"/>
            </a:endParaRPr>
          </a:p>
          <a:p>
            <a:pPr algn="just">
              <a:lnSpc>
                <a:spcPct val="250000"/>
              </a:lnSpc>
            </a:pPr>
            <a:r>
              <a:rPr lang="en-IN" sz="700" dirty="0">
                <a:solidFill>
                  <a:schemeClr val="bg1"/>
                </a:solidFill>
                <a:effectLst/>
                <a:latin typeface="Calibri" panose="020F0502020204030204" pitchFamily="34" charset="0"/>
                <a:ea typeface="Times New Roman" panose="02020603050405020304" pitchFamily="18" charset="0"/>
              </a:rPr>
              <a:t>Mach, A., (2022). Analysis of the Possibility of Developing" Earthship" Autonomous Buildings. </a:t>
            </a:r>
            <a:r>
              <a:rPr lang="en-IN" sz="700" i="1" dirty="0">
                <a:solidFill>
                  <a:schemeClr val="bg1"/>
                </a:solidFill>
                <a:effectLst/>
                <a:latin typeface="Calibri" panose="020F0502020204030204" pitchFamily="34" charset="0"/>
                <a:ea typeface="Times New Roman" panose="02020603050405020304" pitchFamily="18" charset="0"/>
              </a:rPr>
              <a:t>Civil and Environmental Engineering Reports</a:t>
            </a:r>
            <a:r>
              <a:rPr lang="en-IN" sz="700" dirty="0">
                <a:solidFill>
                  <a:schemeClr val="bg1"/>
                </a:solidFill>
                <a:effectLst/>
                <a:latin typeface="Calibri" panose="020F0502020204030204" pitchFamily="34" charset="0"/>
                <a:ea typeface="Times New Roman" panose="02020603050405020304" pitchFamily="18" charset="0"/>
              </a:rPr>
              <a:t>, </a:t>
            </a:r>
            <a:r>
              <a:rPr lang="en-IN" sz="700" i="1" dirty="0">
                <a:solidFill>
                  <a:schemeClr val="bg1"/>
                </a:solidFill>
                <a:effectLst/>
                <a:latin typeface="Calibri" panose="020F0502020204030204" pitchFamily="34" charset="0"/>
                <a:ea typeface="Times New Roman" panose="02020603050405020304" pitchFamily="18" charset="0"/>
              </a:rPr>
              <a:t>32</a:t>
            </a:r>
            <a:r>
              <a:rPr lang="en-IN" sz="700" dirty="0">
                <a:solidFill>
                  <a:schemeClr val="bg1"/>
                </a:solidFill>
                <a:effectLst/>
                <a:latin typeface="Calibri" panose="020F0502020204030204" pitchFamily="34" charset="0"/>
                <a:ea typeface="Times New Roman" panose="02020603050405020304" pitchFamily="18" charset="0"/>
              </a:rPr>
              <a:t>(3), pp.1-18.</a:t>
            </a:r>
            <a:r>
              <a:rPr lang="en-IN" sz="700" u="none" strike="noStrike" dirty="0">
                <a:solidFill>
                  <a:schemeClr val="bg1"/>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 </a:t>
            </a:r>
            <a:endParaRPr lang="en-IN" sz="700" dirty="0">
              <a:solidFill>
                <a:schemeClr val="bg1"/>
              </a:solidFill>
              <a:effectLst/>
              <a:latin typeface="Arial" panose="020B0604020202020204" pitchFamily="34" charset="0"/>
              <a:ea typeface="Arial" panose="020B0604020202020204" pitchFamily="34" charset="0"/>
            </a:endParaRPr>
          </a:p>
          <a:p>
            <a:pPr algn="just">
              <a:lnSpc>
                <a:spcPct val="250000"/>
              </a:lnSpc>
            </a:pPr>
            <a:r>
              <a:rPr lang="en-IN" sz="700" dirty="0" err="1">
                <a:solidFill>
                  <a:schemeClr val="bg1"/>
                </a:solidFill>
                <a:effectLst/>
                <a:latin typeface="Calibri" panose="020F0502020204030204" pitchFamily="34" charset="0"/>
                <a:ea typeface="Times New Roman" panose="02020603050405020304" pitchFamily="18" charset="0"/>
              </a:rPr>
              <a:t>Samardzioska</a:t>
            </a:r>
            <a:r>
              <a:rPr lang="en-IN" sz="700" dirty="0">
                <a:solidFill>
                  <a:schemeClr val="bg1"/>
                </a:solidFill>
                <a:effectLst/>
                <a:latin typeface="Calibri" panose="020F0502020204030204" pitchFamily="34" charset="0"/>
                <a:ea typeface="Times New Roman" panose="02020603050405020304" pitchFamily="18" charset="0"/>
              </a:rPr>
              <a:t>, T., Salih, N., </a:t>
            </a:r>
            <a:r>
              <a:rPr lang="en-IN" sz="700" dirty="0" err="1">
                <a:solidFill>
                  <a:schemeClr val="bg1"/>
                </a:solidFill>
                <a:effectLst/>
                <a:latin typeface="Calibri" panose="020F0502020204030204" pitchFamily="34" charset="0"/>
                <a:ea typeface="Times New Roman" panose="02020603050405020304" pitchFamily="18" charset="0"/>
              </a:rPr>
              <a:t>Grujoska</a:t>
            </a:r>
            <a:r>
              <a:rPr lang="en-IN" sz="700" dirty="0">
                <a:solidFill>
                  <a:schemeClr val="bg1"/>
                </a:solidFill>
                <a:effectLst/>
                <a:latin typeface="Calibri" panose="020F0502020204030204" pitchFamily="34" charset="0"/>
                <a:ea typeface="Times New Roman" panose="02020603050405020304" pitchFamily="18" charset="0"/>
              </a:rPr>
              <a:t>, V. and </a:t>
            </a:r>
            <a:r>
              <a:rPr lang="en-IN" sz="700" dirty="0" err="1">
                <a:solidFill>
                  <a:schemeClr val="bg1"/>
                </a:solidFill>
                <a:effectLst/>
                <a:latin typeface="Calibri" panose="020F0502020204030204" pitchFamily="34" charset="0"/>
                <a:ea typeface="Times New Roman" panose="02020603050405020304" pitchFamily="18" charset="0"/>
              </a:rPr>
              <a:t>Jovanoska</a:t>
            </a:r>
            <a:r>
              <a:rPr lang="en-IN" sz="700" dirty="0">
                <a:solidFill>
                  <a:schemeClr val="bg1"/>
                </a:solidFill>
                <a:effectLst/>
                <a:latin typeface="Calibri" panose="020F0502020204030204" pitchFamily="34" charset="0"/>
                <a:ea typeface="Times New Roman" panose="02020603050405020304" pitchFamily="18" charset="0"/>
              </a:rPr>
              <a:t>, M., (2019, September). Design of Earthship for Climate Conditions in Macedonia. In </a:t>
            </a:r>
            <a:r>
              <a:rPr lang="en-IN" sz="700" i="1" dirty="0">
                <a:solidFill>
                  <a:schemeClr val="bg1"/>
                </a:solidFill>
                <a:effectLst/>
                <a:latin typeface="Calibri" panose="020F0502020204030204" pitchFamily="34" charset="0"/>
                <a:ea typeface="Times New Roman" panose="02020603050405020304" pitchFamily="18" charset="0"/>
              </a:rPr>
              <a:t>IOP Conference Series: Earth and Environmental Science</a:t>
            </a:r>
            <a:r>
              <a:rPr lang="en-IN" sz="700" dirty="0">
                <a:solidFill>
                  <a:schemeClr val="bg1"/>
                </a:solidFill>
                <a:effectLst/>
                <a:latin typeface="Calibri" panose="020F0502020204030204" pitchFamily="34" charset="0"/>
                <a:ea typeface="Times New Roman" panose="02020603050405020304" pitchFamily="18" charset="0"/>
              </a:rPr>
              <a:t> (Vol. 329, No. 1, p. 012052). IOP Publishing.</a:t>
            </a:r>
            <a:r>
              <a:rPr lang="en-IN" sz="700" u="none" strike="noStrike" dirty="0">
                <a:solidFill>
                  <a:schemeClr val="bg1"/>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 </a:t>
            </a:r>
            <a:endParaRPr lang="en-IN" sz="700" dirty="0">
              <a:solidFill>
                <a:schemeClr val="bg1"/>
              </a:solidFill>
              <a:effectLst/>
              <a:latin typeface="Arial" panose="020B0604020202020204" pitchFamily="34" charset="0"/>
              <a:ea typeface="Arial" panose="020B0604020202020204" pitchFamily="34" charset="0"/>
            </a:endParaRPr>
          </a:p>
          <a:p>
            <a:pPr algn="just">
              <a:lnSpc>
                <a:spcPct val="250000"/>
              </a:lnSpc>
            </a:pPr>
            <a:r>
              <a:rPr lang="en-IN" sz="700" dirty="0">
                <a:solidFill>
                  <a:schemeClr val="bg1"/>
                </a:solidFill>
                <a:effectLst/>
                <a:latin typeface="Calibri" panose="020F0502020204030204" pitchFamily="34" charset="0"/>
                <a:ea typeface="Times New Roman" panose="02020603050405020304" pitchFamily="18" charset="0"/>
              </a:rPr>
              <a:t>Silva, G., Yam, A., Imtiaz, R. and Chisholm, C., (2021). Constructing high-quality rest facilities to maximise performance and ensure patient safety. </a:t>
            </a:r>
            <a:r>
              <a:rPr lang="en-IN" sz="700" i="1" dirty="0">
                <a:solidFill>
                  <a:schemeClr val="bg1"/>
                </a:solidFill>
                <a:effectLst/>
                <a:latin typeface="Calibri" panose="020F0502020204030204" pitchFamily="34" charset="0"/>
                <a:ea typeface="Times New Roman" panose="02020603050405020304" pitchFamily="18" charset="0"/>
              </a:rPr>
              <a:t>BMJ Open Quality</a:t>
            </a:r>
            <a:r>
              <a:rPr lang="en-IN" sz="700" dirty="0">
                <a:solidFill>
                  <a:schemeClr val="bg1"/>
                </a:solidFill>
                <a:effectLst/>
                <a:latin typeface="Calibri" panose="020F0502020204030204" pitchFamily="34" charset="0"/>
                <a:ea typeface="Times New Roman" panose="02020603050405020304" pitchFamily="18" charset="0"/>
              </a:rPr>
              <a:t>, </a:t>
            </a:r>
            <a:r>
              <a:rPr lang="en-IN" sz="700" i="1" dirty="0">
                <a:solidFill>
                  <a:schemeClr val="bg1"/>
                </a:solidFill>
                <a:effectLst/>
                <a:latin typeface="Calibri" panose="020F0502020204030204" pitchFamily="34" charset="0"/>
                <a:ea typeface="Times New Roman" panose="02020603050405020304" pitchFamily="18" charset="0"/>
              </a:rPr>
              <a:t>10</a:t>
            </a:r>
            <a:r>
              <a:rPr lang="en-IN" sz="700" dirty="0">
                <a:solidFill>
                  <a:schemeClr val="bg1"/>
                </a:solidFill>
                <a:effectLst/>
                <a:latin typeface="Calibri" panose="020F0502020204030204" pitchFamily="34" charset="0"/>
                <a:ea typeface="Times New Roman" panose="02020603050405020304" pitchFamily="18" charset="0"/>
              </a:rPr>
              <a:t>(3), p.e001403. </a:t>
            </a:r>
            <a:endParaRPr lang="en-IN" sz="700" dirty="0">
              <a:solidFill>
                <a:schemeClr val="bg1"/>
              </a:solidFill>
              <a:effectLst/>
              <a:latin typeface="Arial" panose="020B0604020202020204" pitchFamily="34" charset="0"/>
              <a:ea typeface="Arial" panose="020B0604020202020204" pitchFamily="34" charset="0"/>
            </a:endParaRPr>
          </a:p>
          <a:p>
            <a:pPr algn="just">
              <a:lnSpc>
                <a:spcPct val="250000"/>
              </a:lnSpc>
            </a:pPr>
            <a:r>
              <a:rPr lang="en-IN" sz="700" dirty="0">
                <a:solidFill>
                  <a:schemeClr val="bg1"/>
                </a:solidFill>
                <a:effectLst/>
                <a:latin typeface="Calibri" panose="020F0502020204030204" pitchFamily="34" charset="0"/>
                <a:ea typeface="Times New Roman" panose="02020603050405020304" pitchFamily="18" charset="0"/>
              </a:rPr>
              <a:t>Steffen, W., Richardson, K., </a:t>
            </a:r>
            <a:r>
              <a:rPr lang="en-IN" sz="700" dirty="0" err="1">
                <a:solidFill>
                  <a:schemeClr val="bg1"/>
                </a:solidFill>
                <a:effectLst/>
                <a:latin typeface="Calibri" panose="020F0502020204030204" pitchFamily="34" charset="0"/>
                <a:ea typeface="Times New Roman" panose="02020603050405020304" pitchFamily="18" charset="0"/>
              </a:rPr>
              <a:t>Rockström</a:t>
            </a:r>
            <a:r>
              <a:rPr lang="en-IN" sz="700" dirty="0">
                <a:solidFill>
                  <a:schemeClr val="bg1"/>
                </a:solidFill>
                <a:effectLst/>
                <a:latin typeface="Calibri" panose="020F0502020204030204" pitchFamily="34" charset="0"/>
                <a:ea typeface="Times New Roman" panose="02020603050405020304" pitchFamily="18" charset="0"/>
              </a:rPr>
              <a:t>, J., </a:t>
            </a:r>
            <a:r>
              <a:rPr lang="en-IN" sz="700" dirty="0" err="1">
                <a:solidFill>
                  <a:schemeClr val="bg1"/>
                </a:solidFill>
                <a:effectLst/>
                <a:latin typeface="Calibri" panose="020F0502020204030204" pitchFamily="34" charset="0"/>
                <a:ea typeface="Times New Roman" panose="02020603050405020304" pitchFamily="18" charset="0"/>
              </a:rPr>
              <a:t>Schellnhuber</a:t>
            </a:r>
            <a:r>
              <a:rPr lang="en-IN" sz="700" dirty="0">
                <a:solidFill>
                  <a:schemeClr val="bg1"/>
                </a:solidFill>
                <a:effectLst/>
                <a:latin typeface="Calibri" panose="020F0502020204030204" pitchFamily="34" charset="0"/>
                <a:ea typeface="Times New Roman" panose="02020603050405020304" pitchFamily="18" charset="0"/>
              </a:rPr>
              <a:t>, H.J., Dube, O.P., </a:t>
            </a:r>
            <a:r>
              <a:rPr lang="en-IN" sz="700" dirty="0" err="1">
                <a:solidFill>
                  <a:schemeClr val="bg1"/>
                </a:solidFill>
                <a:effectLst/>
                <a:latin typeface="Calibri" panose="020F0502020204030204" pitchFamily="34" charset="0"/>
                <a:ea typeface="Times New Roman" panose="02020603050405020304" pitchFamily="18" charset="0"/>
              </a:rPr>
              <a:t>Dutreuil</a:t>
            </a:r>
            <a:r>
              <a:rPr lang="en-IN" sz="700" dirty="0">
                <a:solidFill>
                  <a:schemeClr val="bg1"/>
                </a:solidFill>
                <a:effectLst/>
                <a:latin typeface="Calibri" panose="020F0502020204030204" pitchFamily="34" charset="0"/>
                <a:ea typeface="Times New Roman" panose="02020603050405020304" pitchFamily="18" charset="0"/>
              </a:rPr>
              <a:t>, S., </a:t>
            </a:r>
            <a:r>
              <a:rPr lang="en-IN" sz="700" dirty="0" err="1">
                <a:solidFill>
                  <a:schemeClr val="bg1"/>
                </a:solidFill>
                <a:effectLst/>
                <a:latin typeface="Calibri" panose="020F0502020204030204" pitchFamily="34" charset="0"/>
                <a:ea typeface="Times New Roman" panose="02020603050405020304" pitchFamily="18" charset="0"/>
              </a:rPr>
              <a:t>Lenton</a:t>
            </a:r>
            <a:r>
              <a:rPr lang="en-IN" sz="700" dirty="0">
                <a:solidFill>
                  <a:schemeClr val="bg1"/>
                </a:solidFill>
                <a:effectLst/>
                <a:latin typeface="Calibri" panose="020F0502020204030204" pitchFamily="34" charset="0"/>
                <a:ea typeface="Times New Roman" panose="02020603050405020304" pitchFamily="18" charset="0"/>
              </a:rPr>
              <a:t>, T.M. and Lubchenco, J., (2020). The emergence and evolution of Earth System Science. </a:t>
            </a:r>
            <a:r>
              <a:rPr lang="en-IN" sz="700" i="1" dirty="0">
                <a:solidFill>
                  <a:schemeClr val="bg1"/>
                </a:solidFill>
                <a:effectLst/>
                <a:latin typeface="Calibri" panose="020F0502020204030204" pitchFamily="34" charset="0"/>
                <a:ea typeface="Times New Roman" panose="02020603050405020304" pitchFamily="18" charset="0"/>
              </a:rPr>
              <a:t>Nature Reviews Earth &amp; Environment</a:t>
            </a:r>
            <a:r>
              <a:rPr lang="en-IN" sz="700" dirty="0">
                <a:solidFill>
                  <a:schemeClr val="bg1"/>
                </a:solidFill>
                <a:effectLst/>
                <a:latin typeface="Calibri" panose="020F0502020204030204" pitchFamily="34" charset="0"/>
                <a:ea typeface="Times New Roman" panose="02020603050405020304" pitchFamily="18" charset="0"/>
              </a:rPr>
              <a:t>, </a:t>
            </a:r>
            <a:r>
              <a:rPr lang="en-IN" sz="700" i="1" dirty="0">
                <a:solidFill>
                  <a:schemeClr val="bg1"/>
                </a:solidFill>
                <a:effectLst/>
                <a:latin typeface="Calibri" panose="020F0502020204030204" pitchFamily="34" charset="0"/>
                <a:ea typeface="Times New Roman" panose="02020603050405020304" pitchFamily="18" charset="0"/>
              </a:rPr>
              <a:t>1</a:t>
            </a:r>
            <a:r>
              <a:rPr lang="en-IN" sz="700" dirty="0">
                <a:solidFill>
                  <a:schemeClr val="bg1"/>
                </a:solidFill>
                <a:effectLst/>
                <a:latin typeface="Calibri" panose="020F0502020204030204" pitchFamily="34" charset="0"/>
                <a:ea typeface="Times New Roman" panose="02020603050405020304" pitchFamily="18" charset="0"/>
              </a:rPr>
              <a:t>(1), pp.54-63. </a:t>
            </a:r>
            <a:endParaRPr lang="en-IN" sz="700" dirty="0">
              <a:solidFill>
                <a:schemeClr val="bg1"/>
              </a:solidFill>
              <a:effectLst/>
              <a:latin typeface="Arial" panose="020B0604020202020204" pitchFamily="34" charset="0"/>
              <a:ea typeface="Arial" panose="020B0604020202020204" pitchFamily="34" charset="0"/>
            </a:endParaRPr>
          </a:p>
          <a:p>
            <a:pPr algn="just">
              <a:lnSpc>
                <a:spcPct val="250000"/>
              </a:lnSpc>
            </a:pPr>
            <a:r>
              <a:rPr lang="en-IN" sz="700" dirty="0" err="1">
                <a:solidFill>
                  <a:schemeClr val="bg1"/>
                </a:solidFill>
                <a:effectLst/>
                <a:latin typeface="Calibri" panose="020F0502020204030204" pitchFamily="34" charset="0"/>
                <a:ea typeface="Times New Roman" panose="02020603050405020304" pitchFamily="18" charset="0"/>
              </a:rPr>
              <a:t>Tvardovsky</a:t>
            </a:r>
            <a:r>
              <a:rPr lang="en-IN" sz="700" dirty="0">
                <a:solidFill>
                  <a:schemeClr val="bg1"/>
                </a:solidFill>
                <a:effectLst/>
                <a:latin typeface="Calibri" panose="020F0502020204030204" pitchFamily="34" charset="0"/>
                <a:ea typeface="Times New Roman" panose="02020603050405020304" pitchFamily="18" charset="0"/>
              </a:rPr>
              <a:t>, I., </a:t>
            </a:r>
            <a:r>
              <a:rPr lang="en-IN" sz="700" dirty="0" err="1">
                <a:solidFill>
                  <a:schemeClr val="bg1"/>
                </a:solidFill>
                <a:effectLst/>
                <a:latin typeface="Calibri" panose="020F0502020204030204" pitchFamily="34" charset="0"/>
                <a:ea typeface="Times New Roman" panose="02020603050405020304" pitchFamily="18" charset="0"/>
              </a:rPr>
              <a:t>Chuchmai</a:t>
            </a:r>
            <a:r>
              <a:rPr lang="en-IN" sz="700" dirty="0">
                <a:solidFill>
                  <a:schemeClr val="bg1"/>
                </a:solidFill>
                <a:effectLst/>
                <a:latin typeface="Calibri" panose="020F0502020204030204" pitchFamily="34" charset="0"/>
                <a:ea typeface="Times New Roman" panose="02020603050405020304" pitchFamily="18" charset="0"/>
              </a:rPr>
              <a:t>, A. and Kalinina, T., (2021). Design of the bracket’s structures and their bracing for industrial climbers’ service of high-rise buildings with facades of solid glazing. In </a:t>
            </a:r>
            <a:r>
              <a:rPr lang="en-IN" sz="700" i="1" dirty="0">
                <a:solidFill>
                  <a:schemeClr val="bg1"/>
                </a:solidFill>
                <a:effectLst/>
                <a:latin typeface="Calibri" panose="020F0502020204030204" pitchFamily="34" charset="0"/>
                <a:ea typeface="Times New Roman" panose="02020603050405020304" pitchFamily="18" charset="0"/>
              </a:rPr>
              <a:t>IOP Conference Series: Materials Science and Engineering</a:t>
            </a:r>
            <a:r>
              <a:rPr lang="en-IN" sz="700" dirty="0">
                <a:solidFill>
                  <a:schemeClr val="bg1"/>
                </a:solidFill>
                <a:effectLst/>
                <a:latin typeface="Calibri" panose="020F0502020204030204" pitchFamily="34" charset="0"/>
                <a:ea typeface="Times New Roman" panose="02020603050405020304" pitchFamily="18" charset="0"/>
              </a:rPr>
              <a:t> (Vol. 1164, No. 1, p. 012081). IOP Publishing. </a:t>
            </a:r>
            <a:endParaRPr lang="en-IN" sz="700" dirty="0">
              <a:solidFill>
                <a:schemeClr val="bg1"/>
              </a:solidFill>
              <a:effectLst/>
              <a:latin typeface="Arial" panose="020B0604020202020204" pitchFamily="34" charset="0"/>
              <a:ea typeface="Arial" panose="020B0604020202020204" pitchFamily="34" charset="0"/>
            </a:endParaRPr>
          </a:p>
          <a:p>
            <a:pPr algn="just">
              <a:lnSpc>
                <a:spcPct val="250000"/>
              </a:lnSpc>
            </a:pPr>
            <a:r>
              <a:rPr lang="en-IN" sz="700" dirty="0">
                <a:solidFill>
                  <a:schemeClr val="bg1"/>
                </a:solidFill>
                <a:effectLst/>
                <a:latin typeface="Calibri" panose="020F0502020204030204" pitchFamily="34" charset="0"/>
                <a:ea typeface="Times New Roman" panose="02020603050405020304" pitchFamily="18" charset="0"/>
              </a:rPr>
              <a:t>Van, L.P., </a:t>
            </a:r>
            <a:r>
              <a:rPr lang="en-IN" sz="700" dirty="0" err="1">
                <a:solidFill>
                  <a:schemeClr val="bg1"/>
                </a:solidFill>
                <a:effectLst/>
                <a:latin typeface="Calibri" panose="020F0502020204030204" pitchFamily="34" charset="0"/>
                <a:ea typeface="Times New Roman" panose="02020603050405020304" pitchFamily="18" charset="0"/>
              </a:rPr>
              <a:t>Malyavina</a:t>
            </a:r>
            <a:r>
              <a:rPr lang="en-IN" sz="700" dirty="0">
                <a:solidFill>
                  <a:schemeClr val="bg1"/>
                </a:solidFill>
                <a:effectLst/>
                <a:latin typeface="Calibri" panose="020F0502020204030204" pitchFamily="34" charset="0"/>
                <a:ea typeface="Times New Roman" panose="02020603050405020304" pitchFamily="18" charset="0"/>
              </a:rPr>
              <a:t>, E.G. and </a:t>
            </a:r>
            <a:r>
              <a:rPr lang="en-IN" sz="700" dirty="0" err="1">
                <a:solidFill>
                  <a:schemeClr val="bg1"/>
                </a:solidFill>
                <a:effectLst/>
                <a:latin typeface="Calibri" panose="020F0502020204030204" pitchFamily="34" charset="0"/>
                <a:ea typeface="Times New Roman" panose="02020603050405020304" pitchFamily="18" charset="0"/>
              </a:rPr>
              <a:t>Malikova</a:t>
            </a:r>
            <a:r>
              <a:rPr lang="en-IN" sz="700" dirty="0">
                <a:solidFill>
                  <a:schemeClr val="bg1"/>
                </a:solidFill>
                <a:effectLst/>
                <a:latin typeface="Calibri" panose="020F0502020204030204" pitchFamily="34" charset="0"/>
                <a:ea typeface="Times New Roman" panose="02020603050405020304" pitchFamily="18" charset="0"/>
              </a:rPr>
              <a:t>, O.Y., (2021). Impact of Glass Window to Heat Load in Office Building in Different Climates. In </a:t>
            </a:r>
            <a:r>
              <a:rPr lang="en-IN" sz="700" i="1" dirty="0">
                <a:solidFill>
                  <a:schemeClr val="bg1"/>
                </a:solidFill>
                <a:effectLst/>
                <a:latin typeface="Calibri" panose="020F0502020204030204" pitchFamily="34" charset="0"/>
                <a:ea typeface="Times New Roman" panose="02020603050405020304" pitchFamily="18" charset="0"/>
              </a:rPr>
              <a:t>IOP Conference Series: Materials Science and Engineering</a:t>
            </a:r>
            <a:r>
              <a:rPr lang="en-IN" sz="700" dirty="0">
                <a:solidFill>
                  <a:schemeClr val="bg1"/>
                </a:solidFill>
                <a:effectLst/>
                <a:latin typeface="Calibri" panose="020F0502020204030204" pitchFamily="34" charset="0"/>
                <a:ea typeface="Times New Roman" panose="02020603050405020304" pitchFamily="18" charset="0"/>
              </a:rPr>
              <a:t> (Vol. 1079, No. 4, p. 042084). IOP Publishing.</a:t>
            </a:r>
            <a:endParaRPr lang="en-IN" sz="700" dirty="0">
              <a:solidFill>
                <a:schemeClr val="bg1"/>
              </a:solidFill>
              <a:effectLst/>
              <a:latin typeface="Arial" panose="020B0604020202020204" pitchFamily="34" charset="0"/>
              <a:ea typeface="Arial" panose="020B0604020202020204" pitchFamily="34" charset="0"/>
            </a:endParaRPr>
          </a:p>
          <a:p>
            <a:pPr algn="just">
              <a:lnSpc>
                <a:spcPct val="250000"/>
              </a:lnSpc>
            </a:pPr>
            <a:r>
              <a:rPr lang="en-IN" sz="700" dirty="0">
                <a:solidFill>
                  <a:schemeClr val="bg1"/>
                </a:solidFill>
                <a:effectLst/>
                <a:latin typeface="Calibri" panose="020F0502020204030204" pitchFamily="34" charset="0"/>
                <a:ea typeface="Times New Roman" panose="02020603050405020304" pitchFamily="18" charset="0"/>
              </a:rPr>
              <a:t>Xue, J., Shen, G.Q., Yang, R.J., Wu, H., Li, X., Lin, X. and Xue, F., (2020). Mapping the knowledge domain of stakeholder perspective studies in construction projects: A bibliometric approach. </a:t>
            </a:r>
            <a:r>
              <a:rPr lang="en-IN" sz="700" i="1" dirty="0">
                <a:solidFill>
                  <a:schemeClr val="bg1"/>
                </a:solidFill>
                <a:effectLst/>
                <a:latin typeface="Calibri" panose="020F0502020204030204" pitchFamily="34" charset="0"/>
                <a:ea typeface="Times New Roman" panose="02020603050405020304" pitchFamily="18" charset="0"/>
              </a:rPr>
              <a:t>International journal of project management</a:t>
            </a:r>
            <a:r>
              <a:rPr lang="en-IN" sz="700" dirty="0">
                <a:solidFill>
                  <a:schemeClr val="bg1"/>
                </a:solidFill>
                <a:effectLst/>
                <a:latin typeface="Calibri" panose="020F0502020204030204" pitchFamily="34" charset="0"/>
                <a:ea typeface="Times New Roman" panose="02020603050405020304" pitchFamily="18" charset="0"/>
              </a:rPr>
              <a:t>, </a:t>
            </a:r>
            <a:r>
              <a:rPr lang="en-IN" sz="700" i="1" dirty="0">
                <a:solidFill>
                  <a:schemeClr val="bg1"/>
                </a:solidFill>
                <a:effectLst/>
                <a:latin typeface="Calibri" panose="020F0502020204030204" pitchFamily="34" charset="0"/>
                <a:ea typeface="Times New Roman" panose="02020603050405020304" pitchFamily="18" charset="0"/>
              </a:rPr>
              <a:t>38</a:t>
            </a:r>
            <a:r>
              <a:rPr lang="en-IN" sz="700" dirty="0">
                <a:solidFill>
                  <a:schemeClr val="bg1"/>
                </a:solidFill>
                <a:effectLst/>
                <a:latin typeface="Calibri" panose="020F0502020204030204" pitchFamily="34" charset="0"/>
                <a:ea typeface="Times New Roman" panose="02020603050405020304" pitchFamily="18" charset="0"/>
              </a:rPr>
              <a:t>(6), pp.313-326. </a:t>
            </a:r>
            <a:endParaRPr lang="en-IN" sz="700" dirty="0">
              <a:solidFill>
                <a:schemeClr val="bg1"/>
              </a:solidFill>
              <a:effectLst/>
              <a:latin typeface="Arial" panose="020B0604020202020204" pitchFamily="34" charset="0"/>
              <a:ea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1F2A6B"/>
        </a:solidFill>
        <a:effectLst/>
      </p:bgPr>
    </p:bg>
    <p:spTree>
      <p:nvGrpSpPr>
        <p:cNvPr id="1" name="Shape 225"/>
        <p:cNvGrpSpPr/>
        <p:nvPr/>
      </p:nvGrpSpPr>
      <p:grpSpPr>
        <a:xfrm>
          <a:off x="0" y="0"/>
          <a:ext cx="0" cy="0"/>
          <a:chOff x="0" y="0"/>
          <a:chExt cx="0" cy="0"/>
        </a:xfrm>
      </p:grpSpPr>
      <p:pic>
        <p:nvPicPr>
          <p:cNvPr id="226" name="Google Shape;226;p37"/>
          <p:cNvPicPr preferRelativeResize="0"/>
          <p:nvPr/>
        </p:nvPicPr>
        <p:blipFill rotWithShape="1">
          <a:blip r:embed="rId3">
            <a:alphaModFix/>
          </a:blip>
          <a:srcRect/>
          <a:stretch/>
        </p:blipFill>
        <p:spPr>
          <a:xfrm>
            <a:off x="1325666" y="888905"/>
            <a:ext cx="6492668" cy="3468930"/>
          </a:xfrm>
          <a:prstGeom prst="rect">
            <a:avLst/>
          </a:prstGeom>
          <a:solidFill>
            <a:schemeClr val="dk1"/>
          </a:solid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6"/>
                                        </p:tgtEl>
                                        <p:attrNameLst>
                                          <p:attrName>style.visibility</p:attrName>
                                        </p:attrNameLst>
                                      </p:cBhvr>
                                      <p:to>
                                        <p:strVal val="visible"/>
                                      </p:to>
                                    </p:set>
                                    <p:animEffect transition="in" filter="fade">
                                      <p:cBhvr>
                                        <p:cTn id="7" dur="1000"/>
                                        <p:tgtEl>
                                          <p:spTgt spid="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7"/>
        <p:cNvGrpSpPr/>
        <p:nvPr/>
      </p:nvGrpSpPr>
      <p:grpSpPr>
        <a:xfrm>
          <a:off x="0" y="0"/>
          <a:ext cx="0" cy="0"/>
          <a:chOff x="0" y="0"/>
          <a:chExt cx="0" cy="0"/>
        </a:xfrm>
      </p:grpSpPr>
      <p:sp>
        <p:nvSpPr>
          <p:cNvPr id="148" name="Google Shape;148;p3"/>
          <p:cNvSpPr txBox="1"/>
          <p:nvPr/>
        </p:nvSpPr>
        <p:spPr>
          <a:xfrm>
            <a:off x="780625" y="254950"/>
            <a:ext cx="7486200" cy="646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500"/>
              <a:buFont typeface="Arial"/>
              <a:buNone/>
            </a:pPr>
            <a:r>
              <a:rPr lang="en" sz="3000" b="0" i="0" u="none" strike="noStrike" cap="none">
                <a:solidFill>
                  <a:schemeClr val="lt1"/>
                </a:solidFill>
                <a:latin typeface="Calibri" panose="020F0502020204030204" pitchFamily="34" charset="0"/>
                <a:ea typeface="Times New Roman"/>
                <a:cs typeface="Calibri" panose="020F0502020204030204" pitchFamily="34" charset="0"/>
                <a:sym typeface="Times New Roman"/>
              </a:rPr>
              <a:t>Introduction</a:t>
            </a:r>
            <a:endParaRPr sz="3000" b="0" i="0" u="none" strike="noStrike" cap="none">
              <a:solidFill>
                <a:srgbClr val="FFFFFF"/>
              </a:solidFill>
              <a:latin typeface="Calibri" panose="020F0502020204030204" pitchFamily="34" charset="0"/>
              <a:cs typeface="Calibri" panose="020F0502020204030204" pitchFamily="34" charset="0"/>
              <a:sym typeface="Arial"/>
            </a:endParaRPr>
          </a:p>
        </p:txBody>
      </p:sp>
      <p:sp>
        <p:nvSpPr>
          <p:cNvPr id="149" name="Google Shape;149;p3"/>
          <p:cNvSpPr txBox="1"/>
          <p:nvPr/>
        </p:nvSpPr>
        <p:spPr>
          <a:xfrm>
            <a:off x="470925" y="961800"/>
            <a:ext cx="4732500" cy="2708403"/>
          </a:xfrm>
          <a:prstGeom prst="rect">
            <a:avLst/>
          </a:prstGeom>
          <a:noFill/>
          <a:ln>
            <a:noFill/>
          </a:ln>
        </p:spPr>
        <p:txBody>
          <a:bodyPr spcFirstLastPara="1" wrap="square" lIns="91425" tIns="91425" rIns="91425" bIns="91425" anchor="t" anchorCtr="0">
            <a:spAutoFit/>
          </a:bodyPr>
          <a:lstStyle/>
          <a:p>
            <a:pPr marL="457200" marR="0" lvl="0" indent="-304800" algn="just" rtl="0">
              <a:lnSpc>
                <a:spcPct val="150000"/>
              </a:lnSpc>
              <a:spcBef>
                <a:spcPts val="0"/>
              </a:spcBef>
              <a:spcAft>
                <a:spcPts val="0"/>
              </a:spcAft>
              <a:buClr>
                <a:srgbClr val="FFFFFF"/>
              </a:buClr>
              <a:buSzPts val="1200"/>
              <a:buFont typeface="Times New Roman"/>
              <a:buChar char="●"/>
            </a:pPr>
            <a:r>
              <a:rPr lang="en" sz="1200" b="0" i="0" u="none" strike="noStrike" cap="none" dirty="0">
                <a:solidFill>
                  <a:srgbClr val="FFFFFF"/>
                </a:solidFill>
                <a:latin typeface="Calibri" panose="020F0502020204030204" pitchFamily="34" charset="0"/>
                <a:ea typeface="Times New Roman"/>
                <a:cs typeface="Calibri" panose="020F0502020204030204" pitchFamily="34" charset="0"/>
                <a:sym typeface="Times New Roman"/>
              </a:rPr>
              <a:t>BIM (Building Information Modelling): Simplifies project planning, and management of tasks  (Gerhards and Greenwood, 2021).</a:t>
            </a:r>
            <a:endParaRPr sz="1200" b="0" i="0" u="none" strike="noStrike" cap="none" dirty="0">
              <a:solidFill>
                <a:srgbClr val="FFFFFF"/>
              </a:solidFill>
              <a:latin typeface="Calibri" panose="020F0502020204030204" pitchFamily="34" charset="0"/>
              <a:ea typeface="Times New Roman"/>
              <a:cs typeface="Calibri" panose="020F0502020204030204" pitchFamily="34" charset="0"/>
              <a:sym typeface="Times New Roman"/>
            </a:endParaRPr>
          </a:p>
          <a:p>
            <a:pPr marL="457200" marR="0" lvl="0" indent="-304800" algn="just" rtl="0">
              <a:lnSpc>
                <a:spcPct val="150000"/>
              </a:lnSpc>
              <a:spcBef>
                <a:spcPts val="1200"/>
              </a:spcBef>
              <a:spcAft>
                <a:spcPts val="0"/>
              </a:spcAft>
              <a:buClr>
                <a:srgbClr val="FFFFFF"/>
              </a:buClr>
              <a:buSzPts val="1200"/>
              <a:buFont typeface="Times New Roman"/>
              <a:buChar char="●"/>
            </a:pPr>
            <a:r>
              <a:rPr lang="en" sz="1200" b="0" i="0" u="none" strike="noStrike" cap="none" dirty="0">
                <a:solidFill>
                  <a:srgbClr val="FFFFFF"/>
                </a:solidFill>
                <a:latin typeface="Calibri" panose="020F0502020204030204" pitchFamily="34" charset="0"/>
                <a:ea typeface="Times New Roman"/>
                <a:cs typeface="Calibri" panose="020F0502020204030204" pitchFamily="34" charset="0"/>
                <a:sym typeface="Times New Roman"/>
              </a:rPr>
              <a:t>IoT (Internet of Things): Real-time data and information collected by site sensors and connected devices help in improving efficiency (Xue </a:t>
            </a:r>
            <a:r>
              <a:rPr lang="en" sz="1200" b="0" i="1" u="none" strike="noStrike" cap="none" dirty="0">
                <a:solidFill>
                  <a:srgbClr val="FFFFFF"/>
                </a:solidFill>
                <a:latin typeface="Calibri" panose="020F0502020204030204" pitchFamily="34" charset="0"/>
                <a:ea typeface="Times New Roman"/>
                <a:cs typeface="Calibri" panose="020F0502020204030204" pitchFamily="34" charset="0"/>
                <a:sym typeface="Times New Roman"/>
              </a:rPr>
              <a:t>et al.</a:t>
            </a:r>
            <a:r>
              <a:rPr lang="en" sz="1200" b="0" i="0" u="none" strike="noStrike" cap="none" dirty="0">
                <a:solidFill>
                  <a:srgbClr val="FFFFFF"/>
                </a:solidFill>
                <a:latin typeface="Calibri" panose="020F0502020204030204" pitchFamily="34" charset="0"/>
                <a:ea typeface="Times New Roman"/>
                <a:cs typeface="Calibri" panose="020F0502020204030204" pitchFamily="34" charset="0"/>
                <a:sym typeface="Times New Roman"/>
              </a:rPr>
              <a:t> 2020).</a:t>
            </a:r>
            <a:endParaRPr sz="1200" b="0" i="0" u="none" strike="noStrike" cap="none" dirty="0">
              <a:solidFill>
                <a:srgbClr val="FFFFFF"/>
              </a:solidFill>
              <a:latin typeface="Calibri" panose="020F0502020204030204" pitchFamily="34" charset="0"/>
              <a:ea typeface="Times New Roman"/>
              <a:cs typeface="Calibri" panose="020F0502020204030204" pitchFamily="34" charset="0"/>
              <a:sym typeface="Times New Roman"/>
            </a:endParaRPr>
          </a:p>
          <a:p>
            <a:pPr marL="457200" marR="0" lvl="0" indent="-304800" algn="just" rtl="0">
              <a:lnSpc>
                <a:spcPct val="150000"/>
              </a:lnSpc>
              <a:spcBef>
                <a:spcPts val="1200"/>
              </a:spcBef>
              <a:spcAft>
                <a:spcPts val="0"/>
              </a:spcAft>
              <a:buClr>
                <a:srgbClr val="FFFFFF"/>
              </a:buClr>
              <a:buSzPts val="1200"/>
              <a:buFont typeface="Times New Roman"/>
              <a:buChar char="●"/>
            </a:pPr>
            <a:r>
              <a:rPr lang="en" sz="1200" dirty="0">
                <a:solidFill>
                  <a:srgbClr val="FFFFFF"/>
                </a:solidFill>
                <a:latin typeface="Calibri" panose="020F0502020204030204" pitchFamily="34" charset="0"/>
                <a:ea typeface="Times New Roman"/>
                <a:cs typeface="Calibri" panose="020F0502020204030204" pitchFamily="34" charset="0"/>
                <a:sym typeface="Times New Roman"/>
              </a:rPr>
              <a:t>Effective collaboration was aided by the visual representation of the application of technical and architectural design solutions as well as the extent of data exchange for builders.</a:t>
            </a:r>
            <a:endParaRPr sz="1200" dirty="0">
              <a:solidFill>
                <a:srgbClr val="FFFFFF"/>
              </a:solidFill>
              <a:latin typeface="Calibri" panose="020F0502020204030204" pitchFamily="34" charset="0"/>
              <a:ea typeface="Times New Roman"/>
              <a:cs typeface="Calibri" panose="020F0502020204030204" pitchFamily="34" charset="0"/>
              <a:sym typeface="Times New Roman"/>
            </a:endParaRPr>
          </a:p>
        </p:txBody>
      </p:sp>
      <p:pic>
        <p:nvPicPr>
          <p:cNvPr id="150" name="Google Shape;150;p3"/>
          <p:cNvPicPr preferRelativeResize="0"/>
          <p:nvPr/>
        </p:nvPicPr>
        <p:blipFill rotWithShape="1">
          <a:blip r:embed="rId3">
            <a:alphaModFix/>
          </a:blip>
          <a:srcRect/>
          <a:stretch/>
        </p:blipFill>
        <p:spPr>
          <a:xfrm>
            <a:off x="5355825" y="1053850"/>
            <a:ext cx="3635776" cy="242290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g2e5fca91b39_0_4"/>
          <p:cNvSpPr txBox="1"/>
          <p:nvPr/>
        </p:nvSpPr>
        <p:spPr>
          <a:xfrm>
            <a:off x="1374675" y="245550"/>
            <a:ext cx="6562800" cy="1338798"/>
          </a:xfrm>
          <a:prstGeom prst="rect">
            <a:avLst/>
          </a:prstGeom>
          <a:noFill/>
          <a:ln>
            <a:noFill/>
          </a:ln>
        </p:spPr>
        <p:txBody>
          <a:bodyPr spcFirstLastPara="1" wrap="square" lIns="91425" tIns="91425" rIns="91425" bIns="91425" anchor="t" anchorCtr="0">
            <a:spAutoFit/>
          </a:bodyPr>
          <a:lstStyle/>
          <a:p>
            <a:pPr marL="0" marR="0" lvl="0" indent="0" algn="ctr" rtl="0">
              <a:lnSpc>
                <a:spcPct val="150000"/>
              </a:lnSpc>
              <a:spcBef>
                <a:spcPts val="2400"/>
              </a:spcBef>
              <a:spcAft>
                <a:spcPts val="1200"/>
              </a:spcAft>
              <a:buClr>
                <a:srgbClr val="000000"/>
              </a:buClr>
              <a:buSzPts val="3000"/>
              <a:buFont typeface="Arial"/>
              <a:buNone/>
            </a:pPr>
            <a:r>
              <a:rPr lang="en" sz="3000" b="0" i="0" u="none" strike="noStrike" cap="none">
                <a:solidFill>
                  <a:schemeClr val="lt1"/>
                </a:solidFill>
                <a:latin typeface="Calibri" panose="020F0502020204030204" pitchFamily="34" charset="0"/>
                <a:ea typeface="Times New Roman"/>
                <a:cs typeface="Calibri" panose="020F0502020204030204" pitchFamily="34" charset="0"/>
                <a:sym typeface="Times New Roman"/>
              </a:rPr>
              <a:t>Sustainability and Green Construction </a:t>
            </a:r>
            <a:endParaRPr sz="3000" b="0" i="1" u="none" strike="noStrike" cap="none">
              <a:solidFill>
                <a:schemeClr val="lt1"/>
              </a:solidFill>
              <a:latin typeface="Calibri" panose="020F0502020204030204" pitchFamily="34" charset="0"/>
              <a:ea typeface="Cormorant Upright"/>
              <a:cs typeface="Calibri" panose="020F0502020204030204" pitchFamily="34" charset="0"/>
              <a:sym typeface="Cormorant Upright"/>
            </a:endParaRPr>
          </a:p>
        </p:txBody>
      </p:sp>
      <p:sp>
        <p:nvSpPr>
          <p:cNvPr id="156" name="Google Shape;156;g2e5fca91b39_0_4"/>
          <p:cNvSpPr txBox="1"/>
          <p:nvPr/>
        </p:nvSpPr>
        <p:spPr>
          <a:xfrm>
            <a:off x="344403" y="1506218"/>
            <a:ext cx="5127000" cy="2585293"/>
          </a:xfrm>
          <a:prstGeom prst="rect">
            <a:avLst/>
          </a:prstGeom>
          <a:noFill/>
          <a:ln>
            <a:noFill/>
          </a:ln>
        </p:spPr>
        <p:txBody>
          <a:bodyPr spcFirstLastPara="1" wrap="square" lIns="91425" tIns="91425" rIns="91425" bIns="91425" anchor="t" anchorCtr="0">
            <a:spAutoFit/>
          </a:bodyPr>
          <a:lstStyle/>
          <a:p>
            <a:pPr marL="457200" marR="0" lvl="0" indent="-304800" algn="just" rtl="0">
              <a:lnSpc>
                <a:spcPct val="150000"/>
              </a:lnSpc>
              <a:spcBef>
                <a:spcPts val="0"/>
              </a:spcBef>
              <a:spcAft>
                <a:spcPts val="0"/>
              </a:spcAft>
              <a:buClr>
                <a:schemeClr val="lt1"/>
              </a:buClr>
              <a:buSzPts val="1200"/>
              <a:buFont typeface="Times New Roman"/>
              <a:buChar char="●"/>
            </a:pPr>
            <a:r>
              <a:rPr lang="en" sz="1200" b="0" i="0" u="none" strike="noStrike" cap="none" dirty="0">
                <a:solidFill>
                  <a:schemeClr val="lt1"/>
                </a:solidFill>
                <a:latin typeface="Calibri" panose="020F0502020204030204" pitchFamily="34" charset="0"/>
                <a:ea typeface="Times New Roman"/>
                <a:cs typeface="Calibri" panose="020F0502020204030204" pitchFamily="34" charset="0"/>
                <a:sym typeface="Times New Roman"/>
              </a:rPr>
              <a:t>Energy-efficient Designs: Incorporate eco-friendly and energy-saving materials. (Iskandarova and Genus, 2019).</a:t>
            </a:r>
            <a:endParaRPr sz="1200" b="0" i="0" u="none" strike="noStrike" cap="none" dirty="0">
              <a:solidFill>
                <a:schemeClr val="lt1"/>
              </a:solidFill>
              <a:latin typeface="Calibri" panose="020F0502020204030204" pitchFamily="34" charset="0"/>
              <a:ea typeface="Times New Roman"/>
              <a:cs typeface="Calibri" panose="020F0502020204030204" pitchFamily="34" charset="0"/>
              <a:sym typeface="Times New Roman"/>
            </a:endParaRPr>
          </a:p>
          <a:p>
            <a:pPr marL="457200" marR="0" lvl="0" indent="-304800" algn="just" rtl="0">
              <a:lnSpc>
                <a:spcPct val="150000"/>
              </a:lnSpc>
              <a:spcBef>
                <a:spcPts val="1200"/>
              </a:spcBef>
              <a:spcAft>
                <a:spcPts val="0"/>
              </a:spcAft>
              <a:buClr>
                <a:schemeClr val="lt1"/>
              </a:buClr>
              <a:buSzPts val="1200"/>
              <a:buFont typeface="Times New Roman"/>
              <a:buChar char="●"/>
            </a:pPr>
            <a:r>
              <a:rPr lang="en" sz="1200" b="0" i="0" u="none" strike="noStrike" cap="none" dirty="0">
                <a:solidFill>
                  <a:schemeClr val="lt1"/>
                </a:solidFill>
                <a:latin typeface="Calibri" panose="020F0502020204030204" pitchFamily="34" charset="0"/>
                <a:ea typeface="Times New Roman"/>
                <a:cs typeface="Calibri" panose="020F0502020204030204" pitchFamily="34" charset="0"/>
                <a:sym typeface="Times New Roman"/>
              </a:rPr>
              <a:t>Green Certifications: It is advisable to aim at certification programs like LEED and BREEAM.</a:t>
            </a:r>
            <a:endParaRPr sz="1200" b="0" i="0" u="none" strike="noStrike" cap="none" dirty="0">
              <a:solidFill>
                <a:schemeClr val="lt1"/>
              </a:solidFill>
              <a:latin typeface="Calibri" panose="020F0502020204030204" pitchFamily="34" charset="0"/>
              <a:ea typeface="Times New Roman"/>
              <a:cs typeface="Calibri" panose="020F0502020204030204" pitchFamily="34" charset="0"/>
              <a:sym typeface="Times New Roman"/>
            </a:endParaRPr>
          </a:p>
          <a:p>
            <a:pPr marL="457200" lvl="0" indent="-304800" algn="just" rtl="0">
              <a:lnSpc>
                <a:spcPct val="150000"/>
              </a:lnSpc>
              <a:spcBef>
                <a:spcPts val="1200"/>
              </a:spcBef>
              <a:spcAft>
                <a:spcPts val="1200"/>
              </a:spcAft>
              <a:buClr>
                <a:schemeClr val="lt1"/>
              </a:buClr>
              <a:buSzPts val="1200"/>
              <a:buFont typeface="Times New Roman"/>
              <a:buChar char="●"/>
            </a:pPr>
            <a:r>
              <a:rPr lang="en" sz="1200" dirty="0">
                <a:solidFill>
                  <a:schemeClr val="lt1"/>
                </a:solidFill>
                <a:latin typeface="Calibri" panose="020F0502020204030204" pitchFamily="34" charset="0"/>
                <a:ea typeface="Times New Roman"/>
                <a:cs typeface="Calibri" panose="020F0502020204030204" pitchFamily="34" charset="0"/>
                <a:sym typeface="Times New Roman"/>
              </a:rPr>
              <a:t>Drones and UAVs: Contribute to the capture of site surveys, progress scans and detailed inspections, which will decrease the use of manpower and increase efficiency. </a:t>
            </a:r>
            <a:endParaRPr sz="1200" dirty="0">
              <a:solidFill>
                <a:schemeClr val="lt1"/>
              </a:solidFill>
              <a:latin typeface="Calibri" panose="020F0502020204030204" pitchFamily="34" charset="0"/>
              <a:ea typeface="Times New Roman"/>
              <a:cs typeface="Calibri" panose="020F0502020204030204" pitchFamily="34" charset="0"/>
              <a:sym typeface="Times New Roman"/>
            </a:endParaRPr>
          </a:p>
        </p:txBody>
      </p:sp>
      <p:pic>
        <p:nvPicPr>
          <p:cNvPr id="157" name="Google Shape;157;g2e5fca91b39_0_4"/>
          <p:cNvPicPr preferRelativeResize="0"/>
          <p:nvPr/>
        </p:nvPicPr>
        <p:blipFill rotWithShape="1">
          <a:blip r:embed="rId3">
            <a:alphaModFix/>
          </a:blip>
          <a:srcRect/>
          <a:stretch/>
        </p:blipFill>
        <p:spPr>
          <a:xfrm>
            <a:off x="5701775" y="1952634"/>
            <a:ext cx="3289825" cy="195159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g2e6a6bff10b_0_8"/>
          <p:cNvSpPr txBox="1">
            <a:spLocks noGrp="1"/>
          </p:cNvSpPr>
          <p:nvPr>
            <p:ph type="title"/>
          </p:nvPr>
        </p:nvSpPr>
        <p:spPr>
          <a:xfrm>
            <a:off x="521275" y="1442946"/>
            <a:ext cx="4428600" cy="2917500"/>
          </a:xfrm>
          <a:prstGeom prst="rect">
            <a:avLst/>
          </a:prstGeom>
          <a:noFill/>
          <a:ln>
            <a:noFill/>
          </a:ln>
        </p:spPr>
        <p:txBody>
          <a:bodyPr spcFirstLastPara="1" wrap="square" lIns="91425" tIns="91425" rIns="91425" bIns="91425" anchor="ctr" anchorCtr="0">
            <a:normAutofit/>
          </a:bodyPr>
          <a:lstStyle/>
          <a:p>
            <a:pPr marL="0" lvl="0" indent="-76200" algn="just" rtl="0">
              <a:lnSpc>
                <a:spcPct val="200000"/>
              </a:lnSpc>
              <a:spcBef>
                <a:spcPts val="0"/>
              </a:spcBef>
              <a:spcAft>
                <a:spcPts val="0"/>
              </a:spcAft>
              <a:buSzPts val="1200"/>
              <a:buFont typeface="Times New Roman"/>
              <a:buChar char="●"/>
            </a:pPr>
            <a:r>
              <a:rPr lang="en" sz="1200" dirty="0">
                <a:latin typeface="Calibri" panose="020F0502020204030204" pitchFamily="34" charset="0"/>
                <a:ea typeface="Times New Roman"/>
                <a:cs typeface="Calibri" panose="020F0502020204030204" pitchFamily="34" charset="0"/>
                <a:sym typeface="Times New Roman"/>
              </a:rPr>
              <a:t> Tunnel Boring Machines (TBMs): The construction of Crossrail has incorporated the techniques </a:t>
            </a:r>
            <a:endParaRPr sz="1200" dirty="0">
              <a:latin typeface="Calibri" panose="020F0502020204030204" pitchFamily="34" charset="0"/>
              <a:ea typeface="Times New Roman"/>
              <a:cs typeface="Calibri" panose="020F0502020204030204" pitchFamily="34" charset="0"/>
              <a:sym typeface="Times New Roman"/>
            </a:endParaRPr>
          </a:p>
          <a:p>
            <a:pPr marL="0" lvl="0" indent="-76200" algn="just" rtl="0">
              <a:lnSpc>
                <a:spcPct val="200000"/>
              </a:lnSpc>
              <a:spcBef>
                <a:spcPts val="0"/>
              </a:spcBef>
              <a:spcAft>
                <a:spcPts val="0"/>
              </a:spcAft>
              <a:buSzPts val="1200"/>
              <a:buFont typeface="Times New Roman"/>
              <a:buChar char="●"/>
            </a:pPr>
            <a:r>
              <a:rPr lang="en" sz="1200" dirty="0">
                <a:latin typeface="Calibri" panose="020F0502020204030204" pitchFamily="34" charset="0"/>
                <a:ea typeface="Times New Roman"/>
                <a:cs typeface="Calibri" panose="020F0502020204030204" pitchFamily="34" charset="0"/>
                <a:sym typeface="Times New Roman"/>
              </a:rPr>
              <a:t> Using modern technologically advanced Tunnel Boring Machines (TBMs) to excavate the tunnels (Key, 2022).</a:t>
            </a:r>
            <a:endParaRPr sz="1200" dirty="0">
              <a:latin typeface="Calibri" panose="020F0502020204030204" pitchFamily="34" charset="0"/>
              <a:ea typeface="Times New Roman"/>
              <a:cs typeface="Calibri" panose="020F0502020204030204" pitchFamily="34" charset="0"/>
              <a:sym typeface="Times New Roman"/>
            </a:endParaRPr>
          </a:p>
          <a:p>
            <a:pPr marL="0" lvl="0" indent="-76200" algn="just" rtl="0">
              <a:lnSpc>
                <a:spcPct val="200000"/>
              </a:lnSpc>
              <a:spcBef>
                <a:spcPts val="0"/>
              </a:spcBef>
              <a:spcAft>
                <a:spcPts val="0"/>
              </a:spcAft>
              <a:buSzPts val="1200"/>
              <a:buFont typeface="Times New Roman"/>
              <a:buChar char="●"/>
            </a:pPr>
            <a:r>
              <a:rPr lang="en" sz="1200" dirty="0">
                <a:latin typeface="Calibri" panose="020F0502020204030204" pitchFamily="34" charset="0"/>
                <a:ea typeface="Times New Roman"/>
                <a:cs typeface="Calibri" panose="020F0502020204030204" pitchFamily="34" charset="0"/>
                <a:sym typeface="Times New Roman"/>
              </a:rPr>
              <a:t> Crossrail stations used passive design strategies including natural ventilation and solar harvesting to reduce energy use. </a:t>
            </a:r>
            <a:endParaRPr sz="1200" dirty="0">
              <a:latin typeface="Calibri" panose="020F0502020204030204" pitchFamily="34" charset="0"/>
              <a:ea typeface="Times New Roman"/>
              <a:cs typeface="Calibri" panose="020F0502020204030204" pitchFamily="34" charset="0"/>
              <a:sym typeface="Times New Roman"/>
            </a:endParaRPr>
          </a:p>
        </p:txBody>
      </p:sp>
      <p:sp>
        <p:nvSpPr>
          <p:cNvPr id="163" name="Google Shape;163;g2e6a6bff10b_0_8"/>
          <p:cNvSpPr txBox="1"/>
          <p:nvPr/>
        </p:nvSpPr>
        <p:spPr>
          <a:xfrm>
            <a:off x="578925" y="253700"/>
            <a:ext cx="7865100" cy="1338798"/>
          </a:xfrm>
          <a:prstGeom prst="rect">
            <a:avLst/>
          </a:prstGeom>
          <a:noFill/>
          <a:ln>
            <a:noFill/>
          </a:ln>
        </p:spPr>
        <p:txBody>
          <a:bodyPr spcFirstLastPara="1" wrap="square" lIns="91425" tIns="91425" rIns="91425" bIns="91425" anchor="t" anchorCtr="0">
            <a:spAutoFit/>
          </a:bodyPr>
          <a:lstStyle/>
          <a:p>
            <a:pPr marL="0" marR="0" lvl="0" indent="0" algn="ctr" rtl="0">
              <a:lnSpc>
                <a:spcPct val="150000"/>
              </a:lnSpc>
              <a:spcBef>
                <a:spcPts val="2400"/>
              </a:spcBef>
              <a:spcAft>
                <a:spcPts val="1200"/>
              </a:spcAft>
              <a:buClr>
                <a:srgbClr val="000000"/>
              </a:buClr>
              <a:buSzPts val="3000"/>
              <a:buFont typeface="Arial"/>
              <a:buNone/>
            </a:pPr>
            <a:r>
              <a:rPr lang="en" sz="3000" b="0" i="0" u="none" strike="noStrike" cap="none" dirty="0">
                <a:solidFill>
                  <a:schemeClr val="lt1"/>
                </a:solidFill>
                <a:latin typeface="Calibri" panose="020F0502020204030204" pitchFamily="34" charset="0"/>
                <a:ea typeface="Times New Roman"/>
                <a:cs typeface="Calibri" panose="020F0502020204030204" pitchFamily="34" charset="0"/>
                <a:sym typeface="Times New Roman"/>
              </a:rPr>
              <a:t>Innovative Construction Techniques</a:t>
            </a:r>
            <a:endParaRPr sz="3000" b="0" i="1" u="none" strike="noStrike" cap="none" dirty="0">
              <a:solidFill>
                <a:schemeClr val="lt1"/>
              </a:solidFill>
              <a:latin typeface="Calibri" panose="020F0502020204030204" pitchFamily="34" charset="0"/>
              <a:ea typeface="Cormorant Upright"/>
              <a:cs typeface="Calibri" panose="020F0502020204030204" pitchFamily="34" charset="0"/>
              <a:sym typeface="Cormorant Upright"/>
            </a:endParaRPr>
          </a:p>
        </p:txBody>
      </p:sp>
      <p:pic>
        <p:nvPicPr>
          <p:cNvPr id="164" name="Google Shape;164;g2e6a6bff10b_0_8"/>
          <p:cNvPicPr preferRelativeResize="0"/>
          <p:nvPr/>
        </p:nvPicPr>
        <p:blipFill rotWithShape="1">
          <a:blip r:embed="rId3">
            <a:alphaModFix/>
          </a:blip>
          <a:srcRect/>
          <a:stretch/>
        </p:blipFill>
        <p:spPr>
          <a:xfrm>
            <a:off x="5397463" y="1796879"/>
            <a:ext cx="3693374" cy="246417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8"/>
          <p:cNvSpPr txBox="1"/>
          <p:nvPr/>
        </p:nvSpPr>
        <p:spPr>
          <a:xfrm>
            <a:off x="717324" y="291525"/>
            <a:ext cx="7482600" cy="1154132"/>
          </a:xfrm>
          <a:prstGeom prst="rect">
            <a:avLst/>
          </a:prstGeom>
          <a:noFill/>
          <a:ln>
            <a:noFill/>
          </a:ln>
        </p:spPr>
        <p:txBody>
          <a:bodyPr spcFirstLastPara="1" wrap="square" lIns="91425" tIns="91425" rIns="91425" bIns="91425" anchor="t" anchorCtr="0">
            <a:spAutoFit/>
          </a:bodyPr>
          <a:lstStyle/>
          <a:p>
            <a:pPr marL="0" marR="0" lvl="0" indent="0" algn="ctr" rtl="0">
              <a:lnSpc>
                <a:spcPct val="150000"/>
              </a:lnSpc>
              <a:spcBef>
                <a:spcPts val="2400"/>
              </a:spcBef>
              <a:spcAft>
                <a:spcPts val="1200"/>
              </a:spcAft>
              <a:buClr>
                <a:srgbClr val="000000"/>
              </a:buClr>
              <a:buSzPts val="2200"/>
              <a:buFont typeface="Arial"/>
              <a:buNone/>
            </a:pPr>
            <a:r>
              <a:rPr lang="en" sz="2200" b="0" i="0" u="none" strike="noStrike" cap="none">
                <a:solidFill>
                  <a:schemeClr val="lt1"/>
                </a:solidFill>
                <a:latin typeface="Calibri" panose="020F0502020204030204" pitchFamily="34" charset="0"/>
                <a:ea typeface="Times New Roman"/>
                <a:cs typeface="Calibri" panose="020F0502020204030204" pitchFamily="34" charset="0"/>
                <a:sym typeface="Times New Roman"/>
              </a:rPr>
              <a:t>Digital Engineering and BIM (Building Information Modeling)</a:t>
            </a:r>
            <a:endParaRPr sz="2200" b="0" i="1" u="none" strike="noStrike" cap="none">
              <a:solidFill>
                <a:schemeClr val="lt1"/>
              </a:solidFill>
              <a:latin typeface="Calibri" panose="020F0502020204030204" pitchFamily="34" charset="0"/>
              <a:ea typeface="Cormorant Upright"/>
              <a:cs typeface="Calibri" panose="020F0502020204030204" pitchFamily="34" charset="0"/>
              <a:sym typeface="Cormorant Upright"/>
            </a:endParaRPr>
          </a:p>
        </p:txBody>
      </p:sp>
      <p:sp>
        <p:nvSpPr>
          <p:cNvPr id="170" name="Google Shape;170;p8"/>
          <p:cNvSpPr txBox="1"/>
          <p:nvPr/>
        </p:nvSpPr>
        <p:spPr>
          <a:xfrm>
            <a:off x="243755" y="1499281"/>
            <a:ext cx="5311500" cy="2154406"/>
          </a:xfrm>
          <a:prstGeom prst="rect">
            <a:avLst/>
          </a:prstGeom>
          <a:noFill/>
          <a:ln>
            <a:noFill/>
          </a:ln>
        </p:spPr>
        <p:txBody>
          <a:bodyPr spcFirstLastPara="1" wrap="square" lIns="91425" tIns="91425" rIns="91425" bIns="91425" anchor="t" anchorCtr="0">
            <a:spAutoFit/>
          </a:bodyPr>
          <a:lstStyle/>
          <a:p>
            <a:pPr marL="457200" marR="0" lvl="0" indent="-304800" algn="just" rtl="0">
              <a:lnSpc>
                <a:spcPct val="150000"/>
              </a:lnSpc>
              <a:spcBef>
                <a:spcPts val="0"/>
              </a:spcBef>
              <a:spcAft>
                <a:spcPts val="0"/>
              </a:spcAft>
              <a:buClr>
                <a:schemeClr val="lt1"/>
              </a:buClr>
              <a:buSzPts val="1200"/>
              <a:buFont typeface="Times New Roman"/>
              <a:buChar char="●"/>
            </a:pPr>
            <a:r>
              <a:rPr lang="en" sz="1200" b="0" i="0" u="none" strike="noStrike" cap="none" dirty="0">
                <a:solidFill>
                  <a:schemeClr val="lt1"/>
                </a:solidFill>
                <a:latin typeface="Calibri" panose="020F0502020204030204" pitchFamily="34" charset="0"/>
                <a:ea typeface="Times New Roman"/>
                <a:cs typeface="Calibri" panose="020F0502020204030204" pitchFamily="34" charset="0"/>
                <a:sym typeface="Times New Roman"/>
              </a:rPr>
              <a:t>BIM Coordination: Crossrail made use of BIM during all the phases of construction </a:t>
            </a:r>
            <a:endParaRPr sz="1200" dirty="0">
              <a:solidFill>
                <a:schemeClr val="lt1"/>
              </a:solidFill>
              <a:latin typeface="Calibri" panose="020F0502020204030204" pitchFamily="34" charset="0"/>
              <a:ea typeface="Times New Roman"/>
              <a:cs typeface="Calibri" panose="020F0502020204030204" pitchFamily="34" charset="0"/>
              <a:sym typeface="Times New Roman"/>
            </a:endParaRPr>
          </a:p>
          <a:p>
            <a:pPr marL="457200" marR="0" lvl="0" indent="-304800" algn="just" rtl="0">
              <a:lnSpc>
                <a:spcPct val="150000"/>
              </a:lnSpc>
              <a:spcBef>
                <a:spcPts val="0"/>
              </a:spcBef>
              <a:spcAft>
                <a:spcPts val="0"/>
              </a:spcAft>
              <a:buClr>
                <a:schemeClr val="lt1"/>
              </a:buClr>
              <a:buSzPts val="1200"/>
              <a:buFont typeface="Times New Roman"/>
              <a:buChar char="●"/>
            </a:pPr>
            <a:r>
              <a:rPr lang="en" sz="1200" dirty="0">
                <a:solidFill>
                  <a:schemeClr val="lt1"/>
                </a:solidFill>
                <a:latin typeface="Calibri" panose="020F0502020204030204" pitchFamily="34" charset="0"/>
                <a:ea typeface="Times New Roman"/>
                <a:cs typeface="Calibri" panose="020F0502020204030204" pitchFamily="34" charset="0"/>
                <a:sym typeface="Times New Roman"/>
              </a:rPr>
              <a:t>I</a:t>
            </a:r>
            <a:r>
              <a:rPr lang="en" sz="1200" b="0" i="0" u="none" strike="noStrike" cap="none" dirty="0">
                <a:solidFill>
                  <a:schemeClr val="lt1"/>
                </a:solidFill>
                <a:latin typeface="Calibri" panose="020F0502020204030204" pitchFamily="34" charset="0"/>
                <a:ea typeface="Times New Roman"/>
                <a:cs typeface="Calibri" panose="020F0502020204030204" pitchFamily="34" charset="0"/>
                <a:sym typeface="Times New Roman"/>
              </a:rPr>
              <a:t>nviting architects, engineers, and contractors to work together (Silva, Imtiaz and Chisholm, 2021). </a:t>
            </a:r>
            <a:endParaRPr sz="1200" b="0" i="0" u="none" strike="noStrike" cap="none" dirty="0">
              <a:solidFill>
                <a:schemeClr val="lt1"/>
              </a:solidFill>
              <a:latin typeface="Calibri" panose="020F0502020204030204" pitchFamily="34" charset="0"/>
              <a:ea typeface="Times New Roman"/>
              <a:cs typeface="Calibri" panose="020F0502020204030204" pitchFamily="34" charset="0"/>
              <a:sym typeface="Times New Roman"/>
            </a:endParaRPr>
          </a:p>
          <a:p>
            <a:pPr marL="457200" marR="0" lvl="0" indent="-304800" algn="just" rtl="0">
              <a:lnSpc>
                <a:spcPct val="150000"/>
              </a:lnSpc>
              <a:spcBef>
                <a:spcPts val="1200"/>
              </a:spcBef>
              <a:spcAft>
                <a:spcPts val="1200"/>
              </a:spcAft>
              <a:buClr>
                <a:schemeClr val="lt1"/>
              </a:buClr>
              <a:buSzPts val="1200"/>
              <a:buFont typeface="Times New Roman"/>
              <a:buChar char="●"/>
            </a:pPr>
            <a:r>
              <a:rPr lang="en" sz="1200" b="0" i="0" u="none" strike="noStrike" cap="none" dirty="0">
                <a:solidFill>
                  <a:schemeClr val="lt1"/>
                </a:solidFill>
                <a:latin typeface="Calibri" panose="020F0502020204030204" pitchFamily="34" charset="0"/>
                <a:ea typeface="Times New Roman"/>
                <a:cs typeface="Calibri" panose="020F0502020204030204" pitchFamily="34" charset="0"/>
                <a:sym typeface="Times New Roman"/>
              </a:rPr>
              <a:t>Virtual Design and Construction (VDC): Visualisation in the fourth dimension drawings involved the use of models (Mach, 2022).</a:t>
            </a:r>
            <a:endParaRPr sz="1200" b="0" i="0" u="none" strike="noStrike" cap="none" dirty="0">
              <a:solidFill>
                <a:schemeClr val="lt1"/>
              </a:solidFill>
              <a:latin typeface="Calibri" panose="020F0502020204030204" pitchFamily="34" charset="0"/>
              <a:ea typeface="Times New Roman"/>
              <a:cs typeface="Calibri" panose="020F0502020204030204" pitchFamily="34" charset="0"/>
              <a:sym typeface="Times New Roman"/>
            </a:endParaRPr>
          </a:p>
        </p:txBody>
      </p:sp>
      <p:pic>
        <p:nvPicPr>
          <p:cNvPr id="171" name="Google Shape;171;p8"/>
          <p:cNvPicPr preferRelativeResize="0"/>
          <p:nvPr/>
        </p:nvPicPr>
        <p:blipFill rotWithShape="1">
          <a:blip r:embed="rId3">
            <a:alphaModFix/>
          </a:blip>
          <a:srcRect/>
          <a:stretch/>
        </p:blipFill>
        <p:spPr>
          <a:xfrm>
            <a:off x="5956543" y="1742555"/>
            <a:ext cx="2943702" cy="206979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g2e6a6bff10b_0_16"/>
          <p:cNvSpPr txBox="1">
            <a:spLocks noGrp="1"/>
          </p:cNvSpPr>
          <p:nvPr>
            <p:ph type="title"/>
          </p:nvPr>
        </p:nvSpPr>
        <p:spPr>
          <a:xfrm>
            <a:off x="1293950" y="168825"/>
            <a:ext cx="6550500" cy="9198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2400"/>
              </a:spcBef>
              <a:spcAft>
                <a:spcPts val="1200"/>
              </a:spcAft>
              <a:buSzPts val="4800"/>
              <a:buNone/>
            </a:pPr>
            <a:r>
              <a:rPr lang="en" sz="3000">
                <a:latin typeface="Calibri" panose="020F0502020204030204" pitchFamily="34" charset="0"/>
                <a:ea typeface="Times New Roman"/>
                <a:cs typeface="Calibri" panose="020F0502020204030204" pitchFamily="34" charset="0"/>
                <a:sym typeface="Times New Roman"/>
              </a:rPr>
              <a:t>Sustainable Construction Practices</a:t>
            </a:r>
            <a:endParaRPr sz="3000">
              <a:latin typeface="Calibri" panose="020F0502020204030204" pitchFamily="34" charset="0"/>
              <a:ea typeface="Times New Roman"/>
              <a:cs typeface="Calibri" panose="020F0502020204030204" pitchFamily="34" charset="0"/>
              <a:sym typeface="Times New Roman"/>
            </a:endParaRPr>
          </a:p>
        </p:txBody>
      </p:sp>
      <p:sp>
        <p:nvSpPr>
          <p:cNvPr id="177" name="Google Shape;177;g2e6a6bff10b_0_16"/>
          <p:cNvSpPr txBox="1"/>
          <p:nvPr/>
        </p:nvSpPr>
        <p:spPr>
          <a:xfrm>
            <a:off x="438250" y="1245500"/>
            <a:ext cx="5134200" cy="2431405"/>
          </a:xfrm>
          <a:prstGeom prst="rect">
            <a:avLst/>
          </a:prstGeom>
          <a:noFill/>
          <a:ln>
            <a:noFill/>
          </a:ln>
        </p:spPr>
        <p:txBody>
          <a:bodyPr spcFirstLastPara="1" wrap="square" lIns="91425" tIns="91425" rIns="91425" bIns="91425" anchor="t" anchorCtr="0">
            <a:spAutoFit/>
          </a:bodyPr>
          <a:lstStyle/>
          <a:p>
            <a:pPr marL="457200" marR="0" lvl="0" indent="-304800" algn="just" rtl="0">
              <a:lnSpc>
                <a:spcPct val="150000"/>
              </a:lnSpc>
              <a:spcBef>
                <a:spcPts val="0"/>
              </a:spcBef>
              <a:spcAft>
                <a:spcPts val="0"/>
              </a:spcAft>
              <a:buClr>
                <a:schemeClr val="lt1"/>
              </a:buClr>
              <a:buSzPts val="1200"/>
              <a:buFont typeface="Times New Roman"/>
              <a:buChar char="●"/>
            </a:pPr>
            <a:r>
              <a:rPr lang="en" sz="1200" b="0" i="0" u="none" strike="noStrike" cap="none" dirty="0">
                <a:solidFill>
                  <a:schemeClr val="lt1"/>
                </a:solidFill>
                <a:latin typeface="Calibri" panose="020F0502020204030204" pitchFamily="34" charset="0"/>
                <a:ea typeface="Times New Roman"/>
                <a:cs typeface="Calibri" panose="020F0502020204030204" pitchFamily="34" charset="0"/>
                <a:sym typeface="Times New Roman"/>
              </a:rPr>
              <a:t>Green Building Materials: The materials accommodated for the construction of infrastructures should be more sustainable</a:t>
            </a:r>
            <a:endParaRPr sz="1200" dirty="0">
              <a:solidFill>
                <a:schemeClr val="lt1"/>
              </a:solidFill>
              <a:latin typeface="Calibri" panose="020F0502020204030204" pitchFamily="34" charset="0"/>
              <a:ea typeface="Times New Roman"/>
              <a:cs typeface="Calibri" panose="020F0502020204030204" pitchFamily="34" charset="0"/>
              <a:sym typeface="Times New Roman"/>
            </a:endParaRPr>
          </a:p>
          <a:p>
            <a:pPr marL="457200" marR="0" lvl="0" indent="-304800" algn="just" rtl="0">
              <a:lnSpc>
                <a:spcPct val="150000"/>
              </a:lnSpc>
              <a:spcBef>
                <a:spcPts val="0"/>
              </a:spcBef>
              <a:spcAft>
                <a:spcPts val="0"/>
              </a:spcAft>
              <a:buClr>
                <a:schemeClr val="lt1"/>
              </a:buClr>
              <a:buSzPts val="1200"/>
              <a:buFont typeface="Times New Roman"/>
              <a:buChar char="●"/>
            </a:pPr>
            <a:r>
              <a:rPr lang="en" sz="1200" dirty="0">
                <a:solidFill>
                  <a:schemeClr val="lt1"/>
                </a:solidFill>
                <a:latin typeface="Calibri" panose="020F0502020204030204" pitchFamily="34" charset="0"/>
                <a:ea typeface="Times New Roman"/>
                <a:cs typeface="Calibri" panose="020F0502020204030204" pitchFamily="34" charset="0"/>
                <a:sym typeface="Times New Roman"/>
              </a:rPr>
              <a:t>H</a:t>
            </a:r>
            <a:r>
              <a:rPr lang="en" sz="1200" b="0" i="0" u="none" strike="noStrike" cap="none" dirty="0">
                <a:solidFill>
                  <a:schemeClr val="lt1"/>
                </a:solidFill>
                <a:latin typeface="Calibri" panose="020F0502020204030204" pitchFamily="34" charset="0"/>
                <a:ea typeface="Times New Roman"/>
                <a:cs typeface="Calibri" panose="020F0502020204030204" pitchFamily="34" charset="0"/>
                <a:sym typeface="Times New Roman"/>
              </a:rPr>
              <a:t>ave minimal effects on the environment (Samardzioska, Grujoska and Jovanoska, 2019). </a:t>
            </a:r>
            <a:endParaRPr sz="1200" b="0" i="0" u="none" strike="noStrike" cap="none" dirty="0">
              <a:solidFill>
                <a:schemeClr val="lt1"/>
              </a:solidFill>
              <a:latin typeface="Calibri" panose="020F0502020204030204" pitchFamily="34" charset="0"/>
              <a:ea typeface="Times New Roman"/>
              <a:cs typeface="Calibri" panose="020F0502020204030204" pitchFamily="34" charset="0"/>
              <a:sym typeface="Times New Roman"/>
            </a:endParaRPr>
          </a:p>
          <a:p>
            <a:pPr marL="457200" marR="0" lvl="0" indent="-304800" algn="just" rtl="0">
              <a:lnSpc>
                <a:spcPct val="150000"/>
              </a:lnSpc>
              <a:spcBef>
                <a:spcPts val="1200"/>
              </a:spcBef>
              <a:spcAft>
                <a:spcPts val="1200"/>
              </a:spcAft>
              <a:buClr>
                <a:schemeClr val="lt1"/>
              </a:buClr>
              <a:buSzPts val="1200"/>
              <a:buFont typeface="Times New Roman"/>
              <a:buChar char="●"/>
            </a:pPr>
            <a:r>
              <a:rPr lang="en" sz="1200" b="0" i="0" u="none" strike="noStrike" cap="none" dirty="0">
                <a:solidFill>
                  <a:schemeClr val="lt1"/>
                </a:solidFill>
                <a:latin typeface="Calibri" panose="020F0502020204030204" pitchFamily="34" charset="0"/>
                <a:ea typeface="Times New Roman"/>
                <a:cs typeface="Calibri" panose="020F0502020204030204" pitchFamily="34" charset="0"/>
                <a:sym typeface="Times New Roman"/>
              </a:rPr>
              <a:t>Energy Efficiency: Stations and trains include energy-optimal solutions and renewable energy sources shall be used for the equipping of stations and their trains. </a:t>
            </a:r>
            <a:endParaRPr sz="1200" b="0" i="0" u="none" strike="noStrike" cap="none" dirty="0">
              <a:solidFill>
                <a:schemeClr val="lt1"/>
              </a:solidFill>
              <a:latin typeface="Calibri" panose="020F0502020204030204" pitchFamily="34" charset="0"/>
              <a:ea typeface="Times New Roman"/>
              <a:cs typeface="Calibri" panose="020F0502020204030204" pitchFamily="34" charset="0"/>
              <a:sym typeface="Times New Roman"/>
            </a:endParaRPr>
          </a:p>
        </p:txBody>
      </p:sp>
      <p:pic>
        <p:nvPicPr>
          <p:cNvPr id="178" name="Google Shape;178;g2e6a6bff10b_0_16"/>
          <p:cNvPicPr preferRelativeResize="0"/>
          <p:nvPr/>
        </p:nvPicPr>
        <p:blipFill rotWithShape="1">
          <a:blip r:embed="rId3">
            <a:alphaModFix/>
          </a:blip>
          <a:srcRect/>
          <a:stretch/>
        </p:blipFill>
        <p:spPr>
          <a:xfrm>
            <a:off x="5724850" y="1653195"/>
            <a:ext cx="3266751" cy="177810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g2e7869a7881_0_3"/>
          <p:cNvSpPr txBox="1"/>
          <p:nvPr/>
        </p:nvSpPr>
        <p:spPr>
          <a:xfrm>
            <a:off x="728850" y="242175"/>
            <a:ext cx="7473000" cy="1338798"/>
          </a:xfrm>
          <a:prstGeom prst="rect">
            <a:avLst/>
          </a:prstGeom>
          <a:noFill/>
          <a:ln>
            <a:noFill/>
          </a:ln>
        </p:spPr>
        <p:txBody>
          <a:bodyPr spcFirstLastPara="1" wrap="square" lIns="91425" tIns="91425" rIns="91425" bIns="91425" anchor="t" anchorCtr="0">
            <a:spAutoFit/>
          </a:bodyPr>
          <a:lstStyle/>
          <a:p>
            <a:pPr marL="0" marR="0" lvl="0" indent="0" algn="ctr" rtl="0">
              <a:lnSpc>
                <a:spcPct val="150000"/>
              </a:lnSpc>
              <a:spcBef>
                <a:spcPts val="2400"/>
              </a:spcBef>
              <a:spcAft>
                <a:spcPts val="1200"/>
              </a:spcAft>
              <a:buClr>
                <a:srgbClr val="000000"/>
              </a:buClr>
              <a:buSzPts val="3000"/>
              <a:buFont typeface="Arial"/>
              <a:buNone/>
            </a:pPr>
            <a:r>
              <a:rPr lang="en" sz="3000" b="0" i="0" u="none" strike="noStrike" cap="none">
                <a:solidFill>
                  <a:schemeClr val="lt1"/>
                </a:solidFill>
                <a:latin typeface="Calibri" panose="020F0502020204030204" pitchFamily="34" charset="0"/>
                <a:ea typeface="Times New Roman"/>
                <a:cs typeface="Calibri" panose="020F0502020204030204" pitchFamily="34" charset="0"/>
                <a:sym typeface="Times New Roman"/>
              </a:rPr>
              <a:t>Advanced Project Management Techniques</a:t>
            </a:r>
            <a:endParaRPr sz="3000" b="0" i="0" u="none" strike="noStrike" cap="none">
              <a:solidFill>
                <a:schemeClr val="lt1"/>
              </a:solidFill>
              <a:latin typeface="Calibri" panose="020F0502020204030204" pitchFamily="34" charset="0"/>
              <a:cs typeface="Calibri" panose="020F0502020204030204" pitchFamily="34" charset="0"/>
              <a:sym typeface="Arial"/>
            </a:endParaRPr>
          </a:p>
        </p:txBody>
      </p:sp>
      <p:sp>
        <p:nvSpPr>
          <p:cNvPr id="184" name="Google Shape;184;g2e7869a7881_0_3"/>
          <p:cNvSpPr txBox="1"/>
          <p:nvPr/>
        </p:nvSpPr>
        <p:spPr>
          <a:xfrm>
            <a:off x="209875" y="1349030"/>
            <a:ext cx="5433600" cy="2585293"/>
          </a:xfrm>
          <a:prstGeom prst="rect">
            <a:avLst/>
          </a:prstGeom>
          <a:noFill/>
          <a:ln>
            <a:noFill/>
          </a:ln>
        </p:spPr>
        <p:txBody>
          <a:bodyPr spcFirstLastPara="1" wrap="square" lIns="91425" tIns="91425" rIns="91425" bIns="91425" anchor="t" anchorCtr="0">
            <a:spAutoFit/>
          </a:bodyPr>
          <a:lstStyle/>
          <a:p>
            <a:pPr marL="457200" marR="0" lvl="0" indent="-304800" algn="just" rtl="0">
              <a:lnSpc>
                <a:spcPct val="150000"/>
              </a:lnSpc>
              <a:spcBef>
                <a:spcPts val="0"/>
              </a:spcBef>
              <a:spcAft>
                <a:spcPts val="0"/>
              </a:spcAft>
              <a:buClr>
                <a:schemeClr val="lt1"/>
              </a:buClr>
              <a:buSzPts val="1200"/>
              <a:buFont typeface="Times New Roman"/>
              <a:buChar char="●"/>
            </a:pPr>
            <a:r>
              <a:rPr lang="en" sz="1200" b="0" i="0" u="none" strike="noStrike" cap="none" dirty="0">
                <a:solidFill>
                  <a:schemeClr val="lt1"/>
                </a:solidFill>
                <a:latin typeface="Calibri" panose="020F0502020204030204" pitchFamily="34" charset="0"/>
                <a:ea typeface="Times New Roman"/>
                <a:cs typeface="Calibri" panose="020F0502020204030204" pitchFamily="34" charset="0"/>
                <a:sym typeface="Times New Roman"/>
              </a:rPr>
              <a:t>Lean Construction Principles: Thus, frameworks such as just-in-time delivery and lean construction ensured a reduction in overall organizing time. </a:t>
            </a:r>
            <a:endParaRPr sz="1200" b="0" i="0" u="none" strike="noStrike" cap="none" dirty="0">
              <a:solidFill>
                <a:schemeClr val="lt1"/>
              </a:solidFill>
              <a:latin typeface="Calibri" panose="020F0502020204030204" pitchFamily="34" charset="0"/>
              <a:ea typeface="Times New Roman"/>
              <a:cs typeface="Calibri" panose="020F0502020204030204" pitchFamily="34" charset="0"/>
              <a:sym typeface="Times New Roman"/>
            </a:endParaRPr>
          </a:p>
          <a:p>
            <a:pPr marL="457200" marR="0" lvl="0" indent="-304800" algn="just" rtl="0">
              <a:lnSpc>
                <a:spcPct val="150000"/>
              </a:lnSpc>
              <a:spcBef>
                <a:spcPts val="1200"/>
              </a:spcBef>
              <a:spcAft>
                <a:spcPts val="0"/>
              </a:spcAft>
              <a:buClr>
                <a:schemeClr val="lt1"/>
              </a:buClr>
              <a:buSzPts val="1200"/>
              <a:buFont typeface="Times New Roman"/>
              <a:buChar char="●"/>
            </a:pPr>
            <a:r>
              <a:rPr lang="en" sz="1200" b="0" i="0" u="none" strike="noStrike" cap="none" dirty="0">
                <a:solidFill>
                  <a:schemeClr val="lt1"/>
                </a:solidFill>
                <a:latin typeface="Calibri" panose="020F0502020204030204" pitchFamily="34" charset="0"/>
                <a:ea typeface="Times New Roman"/>
                <a:cs typeface="Calibri" panose="020F0502020204030204" pitchFamily="34" charset="0"/>
                <a:sym typeface="Times New Roman"/>
              </a:rPr>
              <a:t>Integrated Project Delivery (IPD): The increase in contracts for large projects led to faster decisions and the use of integrated teams (Steffen </a:t>
            </a:r>
            <a:r>
              <a:rPr lang="en" sz="1200" b="0" i="1" u="none" strike="noStrike" cap="none" dirty="0">
                <a:solidFill>
                  <a:schemeClr val="lt1"/>
                </a:solidFill>
                <a:latin typeface="Calibri" panose="020F0502020204030204" pitchFamily="34" charset="0"/>
                <a:ea typeface="Times New Roman"/>
                <a:cs typeface="Calibri" panose="020F0502020204030204" pitchFamily="34" charset="0"/>
                <a:sym typeface="Times New Roman"/>
              </a:rPr>
              <a:t>et al.</a:t>
            </a:r>
            <a:r>
              <a:rPr lang="en" sz="1200" b="0" i="0" u="none" strike="noStrike" cap="none" dirty="0">
                <a:solidFill>
                  <a:schemeClr val="lt1"/>
                </a:solidFill>
                <a:latin typeface="Calibri" panose="020F0502020204030204" pitchFamily="34" charset="0"/>
                <a:ea typeface="Times New Roman"/>
                <a:cs typeface="Calibri" panose="020F0502020204030204" pitchFamily="34" charset="0"/>
                <a:sym typeface="Times New Roman"/>
              </a:rPr>
              <a:t> 2020). </a:t>
            </a:r>
            <a:endParaRPr sz="1200" b="0" i="0" u="none" strike="noStrike" cap="none" dirty="0">
              <a:solidFill>
                <a:schemeClr val="lt1"/>
              </a:solidFill>
              <a:latin typeface="Calibri" panose="020F0502020204030204" pitchFamily="34" charset="0"/>
              <a:ea typeface="Times New Roman"/>
              <a:cs typeface="Calibri" panose="020F0502020204030204" pitchFamily="34" charset="0"/>
              <a:sym typeface="Times New Roman"/>
            </a:endParaRPr>
          </a:p>
          <a:p>
            <a:pPr marL="457200" marR="0" lvl="0" indent="-304800" algn="just" rtl="0">
              <a:lnSpc>
                <a:spcPct val="150000"/>
              </a:lnSpc>
              <a:spcBef>
                <a:spcPts val="1200"/>
              </a:spcBef>
              <a:spcAft>
                <a:spcPts val="1200"/>
              </a:spcAft>
              <a:buClr>
                <a:schemeClr val="lt1"/>
              </a:buClr>
              <a:buSzPts val="1200"/>
              <a:buFont typeface="Times New Roman"/>
              <a:buChar char="●"/>
            </a:pPr>
            <a:r>
              <a:rPr lang="en" sz="1200" b="0" i="0" u="none" strike="noStrike" cap="none" dirty="0">
                <a:solidFill>
                  <a:schemeClr val="lt1"/>
                </a:solidFill>
                <a:latin typeface="Calibri" panose="020F0502020204030204" pitchFamily="34" charset="0"/>
                <a:ea typeface="Times New Roman"/>
                <a:cs typeface="Calibri" panose="020F0502020204030204" pitchFamily="34" charset="0"/>
                <a:sym typeface="Times New Roman"/>
              </a:rPr>
              <a:t>Risk Management: Planning mechanisms concerning several risks that may arise during the project implementation, including exemptions like geological conditions and delays.</a:t>
            </a:r>
            <a:endParaRPr sz="1200" b="0" i="0" u="none" strike="noStrike" cap="none" dirty="0">
              <a:solidFill>
                <a:schemeClr val="lt1"/>
              </a:solidFill>
              <a:latin typeface="Calibri" panose="020F0502020204030204" pitchFamily="34" charset="0"/>
              <a:ea typeface="Times New Roman"/>
              <a:cs typeface="Calibri" panose="020F0502020204030204" pitchFamily="34" charset="0"/>
              <a:sym typeface="Times New Roman"/>
            </a:endParaRPr>
          </a:p>
        </p:txBody>
      </p:sp>
      <p:pic>
        <p:nvPicPr>
          <p:cNvPr id="185" name="Google Shape;185;g2e7869a7881_0_3"/>
          <p:cNvPicPr preferRelativeResize="0"/>
          <p:nvPr/>
        </p:nvPicPr>
        <p:blipFill rotWithShape="1">
          <a:blip r:embed="rId3">
            <a:alphaModFix/>
          </a:blip>
          <a:srcRect/>
          <a:stretch/>
        </p:blipFill>
        <p:spPr>
          <a:xfrm>
            <a:off x="5788787" y="1673751"/>
            <a:ext cx="3195725" cy="179599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g2e7869a7881_0_12"/>
          <p:cNvSpPr txBox="1"/>
          <p:nvPr/>
        </p:nvSpPr>
        <p:spPr>
          <a:xfrm>
            <a:off x="694250" y="265250"/>
            <a:ext cx="7138500" cy="1246465"/>
          </a:xfrm>
          <a:prstGeom prst="rect">
            <a:avLst/>
          </a:prstGeom>
          <a:noFill/>
          <a:ln>
            <a:noFill/>
          </a:ln>
        </p:spPr>
        <p:txBody>
          <a:bodyPr spcFirstLastPara="1" wrap="square" lIns="91425" tIns="91425" rIns="91425" bIns="91425" anchor="t" anchorCtr="0">
            <a:spAutoFit/>
          </a:bodyPr>
          <a:lstStyle/>
          <a:p>
            <a:pPr marL="0" marR="0" lvl="0" indent="0" algn="ctr" rtl="0">
              <a:lnSpc>
                <a:spcPct val="150000"/>
              </a:lnSpc>
              <a:spcBef>
                <a:spcPts val="2400"/>
              </a:spcBef>
              <a:spcAft>
                <a:spcPts val="1200"/>
              </a:spcAft>
              <a:buClr>
                <a:srgbClr val="000000"/>
              </a:buClr>
              <a:buSzPts val="2600"/>
              <a:buFont typeface="Arial"/>
              <a:buNone/>
            </a:pPr>
            <a:r>
              <a:rPr lang="en" sz="2600" b="0" i="0" u="none" strike="noStrike" cap="none">
                <a:solidFill>
                  <a:schemeClr val="lt1"/>
                </a:solidFill>
                <a:latin typeface="Calibri" panose="020F0502020204030204" pitchFamily="34" charset="0"/>
                <a:ea typeface="Times New Roman"/>
                <a:cs typeface="Calibri" panose="020F0502020204030204" pitchFamily="34" charset="0"/>
                <a:sym typeface="Times New Roman"/>
              </a:rPr>
              <a:t>Technological Integration in Transport Systems</a:t>
            </a:r>
            <a:endParaRPr sz="2600" b="0" i="0" u="none" strike="noStrike" cap="none">
              <a:solidFill>
                <a:schemeClr val="lt1"/>
              </a:solidFill>
              <a:latin typeface="Calibri" panose="020F0502020204030204" pitchFamily="34" charset="0"/>
              <a:cs typeface="Calibri" panose="020F0502020204030204" pitchFamily="34" charset="0"/>
              <a:sym typeface="Arial"/>
            </a:endParaRPr>
          </a:p>
        </p:txBody>
      </p:sp>
      <p:sp>
        <p:nvSpPr>
          <p:cNvPr id="191" name="Google Shape;191;g2e7869a7881_0_12"/>
          <p:cNvSpPr txBox="1"/>
          <p:nvPr/>
        </p:nvSpPr>
        <p:spPr>
          <a:xfrm>
            <a:off x="267725" y="1282600"/>
            <a:ext cx="5051100" cy="3139291"/>
          </a:xfrm>
          <a:prstGeom prst="rect">
            <a:avLst/>
          </a:prstGeom>
          <a:noFill/>
          <a:ln>
            <a:noFill/>
          </a:ln>
        </p:spPr>
        <p:txBody>
          <a:bodyPr spcFirstLastPara="1" wrap="square" lIns="91425" tIns="91425" rIns="91425" bIns="91425" anchor="t" anchorCtr="0">
            <a:spAutoFit/>
          </a:bodyPr>
          <a:lstStyle/>
          <a:p>
            <a:pPr marL="457200" marR="0" lvl="0" indent="-304800" algn="just" rtl="0">
              <a:lnSpc>
                <a:spcPct val="150000"/>
              </a:lnSpc>
              <a:spcBef>
                <a:spcPts val="0"/>
              </a:spcBef>
              <a:spcAft>
                <a:spcPts val="0"/>
              </a:spcAft>
              <a:buClr>
                <a:schemeClr val="lt1"/>
              </a:buClr>
              <a:buSzPts val="1200"/>
              <a:buFont typeface="Times New Roman"/>
              <a:buChar char="●"/>
            </a:pPr>
            <a:r>
              <a:rPr lang="en" sz="1200" b="0" i="0" u="none" strike="noStrike" cap="none">
                <a:solidFill>
                  <a:schemeClr val="lt1"/>
                </a:solidFill>
                <a:latin typeface="Calibri" panose="020F0502020204030204" pitchFamily="34" charset="0"/>
                <a:ea typeface="Times New Roman"/>
                <a:cs typeface="Calibri" panose="020F0502020204030204" pitchFamily="34" charset="0"/>
                <a:sym typeface="Times New Roman"/>
              </a:rPr>
              <a:t>Automatic Train Control (ATC): Improved signalling and further automation improved train organisation and safety (Hamzeh </a:t>
            </a:r>
            <a:r>
              <a:rPr lang="en" sz="1200" b="0" i="1" u="none" strike="noStrike" cap="none">
                <a:solidFill>
                  <a:schemeClr val="lt1"/>
                </a:solidFill>
                <a:latin typeface="Calibri" panose="020F0502020204030204" pitchFamily="34" charset="0"/>
                <a:ea typeface="Times New Roman"/>
                <a:cs typeface="Calibri" panose="020F0502020204030204" pitchFamily="34" charset="0"/>
                <a:sym typeface="Times New Roman"/>
              </a:rPr>
              <a:t>et al. </a:t>
            </a:r>
            <a:r>
              <a:rPr lang="en" sz="1200" b="0" i="0" u="none" strike="noStrike" cap="none">
                <a:solidFill>
                  <a:schemeClr val="lt1"/>
                </a:solidFill>
                <a:latin typeface="Calibri" panose="020F0502020204030204" pitchFamily="34" charset="0"/>
                <a:ea typeface="Times New Roman"/>
                <a:cs typeface="Calibri" panose="020F0502020204030204" pitchFamily="34" charset="0"/>
                <a:sym typeface="Times New Roman"/>
              </a:rPr>
              <a:t>2019).</a:t>
            </a:r>
            <a:endParaRPr sz="1200" b="0" i="0" u="none" strike="noStrike" cap="none">
              <a:solidFill>
                <a:schemeClr val="lt1"/>
              </a:solidFill>
              <a:latin typeface="Calibri" panose="020F0502020204030204" pitchFamily="34" charset="0"/>
              <a:ea typeface="Times New Roman"/>
              <a:cs typeface="Calibri" panose="020F0502020204030204" pitchFamily="34" charset="0"/>
              <a:sym typeface="Times New Roman"/>
            </a:endParaRPr>
          </a:p>
          <a:p>
            <a:pPr marL="457200" marR="0" lvl="0" indent="-304800" algn="just" rtl="0">
              <a:lnSpc>
                <a:spcPct val="150000"/>
              </a:lnSpc>
              <a:spcBef>
                <a:spcPts val="1200"/>
              </a:spcBef>
              <a:spcAft>
                <a:spcPts val="0"/>
              </a:spcAft>
              <a:buClr>
                <a:schemeClr val="lt1"/>
              </a:buClr>
              <a:buSzPts val="1200"/>
              <a:buFont typeface="Times New Roman"/>
              <a:buChar char="●"/>
            </a:pPr>
            <a:r>
              <a:rPr lang="en" sz="1200" b="0" i="0" u="none" strike="noStrike" cap="none">
                <a:solidFill>
                  <a:schemeClr val="lt1"/>
                </a:solidFill>
                <a:latin typeface="Calibri" panose="020F0502020204030204" pitchFamily="34" charset="0"/>
                <a:ea typeface="Times New Roman"/>
                <a:cs typeface="Calibri" panose="020F0502020204030204" pitchFamily="34" charset="0"/>
                <a:sym typeface="Times New Roman"/>
              </a:rPr>
              <a:t>The integration of real-time information technologies with customer information systems aims to improve customer satisfaction and service organisation (Tvardovsky, Chuchmai and Kalinina, 2021).</a:t>
            </a:r>
            <a:endParaRPr sz="1200" b="0" i="0" u="none" strike="noStrike" cap="none">
              <a:solidFill>
                <a:schemeClr val="lt1"/>
              </a:solidFill>
              <a:latin typeface="Calibri" panose="020F0502020204030204" pitchFamily="34" charset="0"/>
              <a:ea typeface="Times New Roman"/>
              <a:cs typeface="Calibri" panose="020F0502020204030204" pitchFamily="34" charset="0"/>
              <a:sym typeface="Times New Roman"/>
            </a:endParaRPr>
          </a:p>
          <a:p>
            <a:pPr marL="457200" marR="0" lvl="0" indent="-304800" algn="just" rtl="0">
              <a:lnSpc>
                <a:spcPct val="150000"/>
              </a:lnSpc>
              <a:spcBef>
                <a:spcPts val="1200"/>
              </a:spcBef>
              <a:spcAft>
                <a:spcPts val="1200"/>
              </a:spcAft>
              <a:buClr>
                <a:schemeClr val="lt1"/>
              </a:buClr>
              <a:buSzPts val="1200"/>
              <a:buFont typeface="Times New Roman"/>
              <a:buChar char="●"/>
            </a:pPr>
            <a:r>
              <a:rPr lang="en" sz="1200" b="0" i="0" u="none" strike="noStrike" cap="none">
                <a:solidFill>
                  <a:schemeClr val="lt1"/>
                </a:solidFill>
                <a:latin typeface="Calibri" panose="020F0502020204030204" pitchFamily="34" charset="0"/>
                <a:ea typeface="Times New Roman"/>
                <a:cs typeface="Calibri" panose="020F0502020204030204" pitchFamily="34" charset="0"/>
                <a:sym typeface="Times New Roman"/>
              </a:rPr>
              <a:t>Intermodal Connectivity: Links to various transport networks that provide seamless transitions between different modes of travel inside London. </a:t>
            </a:r>
            <a:endParaRPr sz="1200" b="0" i="0" u="none" strike="noStrike" cap="none">
              <a:solidFill>
                <a:schemeClr val="lt1"/>
              </a:solidFill>
              <a:latin typeface="Calibri" panose="020F0502020204030204" pitchFamily="34" charset="0"/>
              <a:ea typeface="Times New Roman"/>
              <a:cs typeface="Calibri" panose="020F0502020204030204" pitchFamily="34" charset="0"/>
              <a:sym typeface="Times New Roman"/>
            </a:endParaRPr>
          </a:p>
        </p:txBody>
      </p:sp>
      <p:pic>
        <p:nvPicPr>
          <p:cNvPr id="192" name="Google Shape;192;g2e7869a7881_0_12"/>
          <p:cNvPicPr preferRelativeResize="0"/>
          <p:nvPr/>
        </p:nvPicPr>
        <p:blipFill rotWithShape="1">
          <a:blip r:embed="rId3">
            <a:alphaModFix/>
          </a:blip>
          <a:srcRect/>
          <a:stretch/>
        </p:blipFill>
        <p:spPr>
          <a:xfrm>
            <a:off x="5492490" y="1556041"/>
            <a:ext cx="3520375" cy="234691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g2e85c277026_0_16"/>
          <p:cNvSpPr txBox="1"/>
          <p:nvPr/>
        </p:nvSpPr>
        <p:spPr>
          <a:xfrm>
            <a:off x="1559200" y="265250"/>
            <a:ext cx="5777700" cy="1338798"/>
          </a:xfrm>
          <a:prstGeom prst="rect">
            <a:avLst/>
          </a:prstGeom>
          <a:noFill/>
          <a:ln>
            <a:noFill/>
          </a:ln>
        </p:spPr>
        <p:txBody>
          <a:bodyPr spcFirstLastPara="1" wrap="square" lIns="91425" tIns="91425" rIns="91425" bIns="91425" anchor="t" anchorCtr="0">
            <a:spAutoFit/>
          </a:bodyPr>
          <a:lstStyle/>
          <a:p>
            <a:pPr marL="0" marR="0" lvl="0" indent="0" algn="ctr" rtl="0">
              <a:lnSpc>
                <a:spcPct val="150000"/>
              </a:lnSpc>
              <a:spcBef>
                <a:spcPts val="2400"/>
              </a:spcBef>
              <a:spcAft>
                <a:spcPts val="1200"/>
              </a:spcAft>
              <a:buClr>
                <a:srgbClr val="000000"/>
              </a:buClr>
              <a:buSzPts val="3000"/>
              <a:buFont typeface="Arial"/>
              <a:buNone/>
            </a:pPr>
            <a:r>
              <a:rPr lang="en" sz="3000" b="0" i="0" u="none" strike="noStrike" cap="none" dirty="0">
                <a:solidFill>
                  <a:srgbClr val="FFFFFF"/>
                </a:solidFill>
                <a:latin typeface="Calibri" panose="020F0502020204030204" pitchFamily="34" charset="0"/>
                <a:ea typeface="Times New Roman"/>
                <a:cs typeface="Calibri" panose="020F0502020204030204" pitchFamily="34" charset="0"/>
                <a:sym typeface="Times New Roman"/>
              </a:rPr>
              <a:t>IoT and Smart Infrastructure </a:t>
            </a:r>
            <a:endParaRPr sz="3000" b="0" i="0" u="none" strike="noStrike" cap="none" dirty="0">
              <a:solidFill>
                <a:srgbClr val="FFFFFF"/>
              </a:solidFill>
              <a:latin typeface="Calibri" panose="020F0502020204030204" pitchFamily="34" charset="0"/>
              <a:cs typeface="Calibri" panose="020F0502020204030204" pitchFamily="34" charset="0"/>
              <a:sym typeface="Arial"/>
            </a:endParaRPr>
          </a:p>
        </p:txBody>
      </p:sp>
      <p:sp>
        <p:nvSpPr>
          <p:cNvPr id="198" name="Google Shape;198;g2e85c277026_0_16"/>
          <p:cNvSpPr txBox="1"/>
          <p:nvPr/>
        </p:nvSpPr>
        <p:spPr>
          <a:xfrm>
            <a:off x="124047" y="1849670"/>
            <a:ext cx="5051100" cy="2400627"/>
          </a:xfrm>
          <a:prstGeom prst="rect">
            <a:avLst/>
          </a:prstGeom>
          <a:noFill/>
          <a:ln>
            <a:noFill/>
          </a:ln>
        </p:spPr>
        <p:txBody>
          <a:bodyPr spcFirstLastPara="1" wrap="square" lIns="91425" tIns="91425" rIns="91425" bIns="91425" anchor="t" anchorCtr="0">
            <a:spAutoFit/>
          </a:bodyPr>
          <a:lstStyle/>
          <a:p>
            <a:pPr marL="457200" lvl="0" indent="-304800" algn="just" rtl="0">
              <a:lnSpc>
                <a:spcPct val="200000"/>
              </a:lnSpc>
              <a:spcBef>
                <a:spcPts val="0"/>
              </a:spcBef>
              <a:spcAft>
                <a:spcPts val="0"/>
              </a:spcAft>
              <a:buClr>
                <a:srgbClr val="FFFFFF"/>
              </a:buClr>
              <a:buSzPts val="1200"/>
              <a:buFont typeface="Times New Roman"/>
              <a:buChar char="●"/>
            </a:pPr>
            <a:r>
              <a:rPr lang="en" sz="1200" dirty="0">
                <a:solidFill>
                  <a:srgbClr val="FFFFFF"/>
                </a:solidFill>
                <a:latin typeface="Calibri" panose="020F0502020204030204" pitchFamily="34" charset="0"/>
                <a:ea typeface="Times New Roman"/>
                <a:cs typeface="Calibri" panose="020F0502020204030204" pitchFamily="34" charset="0"/>
                <a:sym typeface="Times New Roman"/>
              </a:rPr>
              <a:t>Crossrail stations have additional non-energy related equipment built to maximise building comfort and energy utilisation.</a:t>
            </a:r>
            <a:endParaRPr sz="1200" dirty="0">
              <a:solidFill>
                <a:srgbClr val="FFFFFF"/>
              </a:solidFill>
              <a:latin typeface="Calibri" panose="020F0502020204030204" pitchFamily="34" charset="0"/>
              <a:ea typeface="Times New Roman"/>
              <a:cs typeface="Calibri" panose="020F0502020204030204" pitchFamily="34" charset="0"/>
              <a:sym typeface="Times New Roman"/>
            </a:endParaRPr>
          </a:p>
          <a:p>
            <a:pPr marL="457200" marR="0" lvl="0" indent="-304800" algn="just" rtl="0">
              <a:lnSpc>
                <a:spcPct val="200000"/>
              </a:lnSpc>
              <a:spcBef>
                <a:spcPts val="0"/>
              </a:spcBef>
              <a:spcAft>
                <a:spcPts val="0"/>
              </a:spcAft>
              <a:buClr>
                <a:srgbClr val="FFFFFF"/>
              </a:buClr>
              <a:buSzPts val="1200"/>
              <a:buFont typeface="Times New Roman"/>
              <a:buChar char="●"/>
            </a:pPr>
            <a:r>
              <a:rPr lang="en" sz="1200" dirty="0">
                <a:solidFill>
                  <a:srgbClr val="FFFFFF"/>
                </a:solidFill>
                <a:latin typeface="Calibri" panose="020F0502020204030204" pitchFamily="34" charset="0"/>
                <a:ea typeface="Times New Roman"/>
                <a:cs typeface="Calibri" panose="020F0502020204030204" pitchFamily="34" charset="0"/>
                <a:sym typeface="Times New Roman"/>
              </a:rPr>
              <a:t>The prevention of accidents and the enhancement of project and employee safety standards were made possible by the capacity of IoT-integrated safety systems to identify risks and send out timely alerts (Hamzeh et al. 2019).</a:t>
            </a:r>
            <a:endParaRPr sz="1200" dirty="0">
              <a:solidFill>
                <a:srgbClr val="FFFFFF"/>
              </a:solidFill>
              <a:latin typeface="Calibri" panose="020F0502020204030204" pitchFamily="34" charset="0"/>
              <a:ea typeface="Times New Roman"/>
              <a:cs typeface="Calibri" panose="020F0502020204030204" pitchFamily="34" charset="0"/>
              <a:sym typeface="Times New Roman"/>
            </a:endParaRPr>
          </a:p>
        </p:txBody>
      </p:sp>
      <p:pic>
        <p:nvPicPr>
          <p:cNvPr id="199" name="Google Shape;199;g2e85c277026_0_16"/>
          <p:cNvPicPr preferRelativeResize="0"/>
          <p:nvPr/>
        </p:nvPicPr>
        <p:blipFill>
          <a:blip r:embed="rId3">
            <a:alphaModFix/>
          </a:blip>
          <a:stretch>
            <a:fillRect/>
          </a:stretch>
        </p:blipFill>
        <p:spPr>
          <a:xfrm>
            <a:off x="5499579" y="1690516"/>
            <a:ext cx="3520374" cy="2693567"/>
          </a:xfrm>
          <a:prstGeom prst="rect">
            <a:avLst/>
          </a:prstGeom>
          <a:noFill/>
          <a:ln>
            <a:noFill/>
          </a:ln>
        </p:spPr>
      </p:pic>
    </p:spTree>
  </p:cSld>
  <p:clrMapOvr>
    <a:masterClrMapping/>
  </p:clrMapOvr>
</p:sld>
</file>

<file path=ppt/theme/theme1.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2090</Words>
  <Application>Microsoft Office PowerPoint</Application>
  <PresentationFormat>Expunere pe ecran (16:9)</PresentationFormat>
  <Paragraphs>69</Paragraphs>
  <Slides>13</Slides>
  <Notes>13</Notes>
  <HiddenSlides>0</HiddenSlides>
  <MMClips>0</MMClips>
  <ScaleCrop>false</ScaleCrop>
  <HeadingPairs>
    <vt:vector size="6" baseType="variant">
      <vt:variant>
        <vt:lpstr>Fonturi utilizate</vt:lpstr>
      </vt:variant>
      <vt:variant>
        <vt:i4>4</vt:i4>
      </vt:variant>
      <vt:variant>
        <vt:lpstr>Temă</vt:lpstr>
      </vt:variant>
      <vt:variant>
        <vt:i4>1</vt:i4>
      </vt:variant>
      <vt:variant>
        <vt:lpstr>Titluri diapozitive</vt:lpstr>
      </vt:variant>
      <vt:variant>
        <vt:i4>13</vt:i4>
      </vt:variant>
    </vt:vector>
  </HeadingPairs>
  <TitlesOfParts>
    <vt:vector size="18" baseType="lpstr">
      <vt:lpstr>Arial</vt:lpstr>
      <vt:lpstr>Calibri</vt:lpstr>
      <vt:lpstr>Times New Roman</vt:lpstr>
      <vt:lpstr>Roboto</vt:lpstr>
      <vt:lpstr>Geometric</vt:lpstr>
      <vt:lpstr>Prezentare PowerPoint</vt:lpstr>
      <vt:lpstr>Prezentare PowerPoint</vt:lpstr>
      <vt:lpstr>Prezentare PowerPoint</vt:lpstr>
      <vt:lpstr> Tunnel Boring Machines (TBMs): The construction of Crossrail has incorporated the techniques   Using modern technologically advanced Tunnel Boring Machines (TBMs) to excavate the tunnels (Key, 2022).  Crossrail stations used passive design strategies including natural ventilation and solar harvesting to reduce energy use. </vt:lpstr>
      <vt:lpstr>Prezentare PowerPoint</vt:lpstr>
      <vt:lpstr>Sustainable Construction Practices</vt:lpstr>
      <vt:lpstr>Prezentare PowerPoint</vt:lpstr>
      <vt:lpstr>Prezentare PowerPoint</vt:lpstr>
      <vt:lpstr>Prezentare PowerPoint</vt:lpstr>
      <vt:lpstr>Prezentare PowerPoint</vt:lpstr>
      <vt:lpstr>Prezentare PowerPoint</vt:lpstr>
      <vt:lpstr>Prezentare PowerPoint</vt:lpstr>
      <vt:lpstr>Prezentare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Maruf ahmed</dc:creator>
  <cp:lastModifiedBy>Vasile Necsoi</cp:lastModifiedBy>
  <cp:revision>2</cp:revision>
  <dcterms:modified xsi:type="dcterms:W3CDTF">2024-07-09T16:07:31Z</dcterms:modified>
</cp:coreProperties>
</file>